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263" r:id="rId2"/>
    <p:sldId id="264" r:id="rId3"/>
    <p:sldId id="267" r:id="rId4"/>
    <p:sldId id="274" r:id="rId5"/>
    <p:sldId id="269" r:id="rId6"/>
    <p:sldId id="273" r:id="rId7"/>
    <p:sldId id="270" r:id="rId8"/>
    <p:sldId id="271" r:id="rId9"/>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11C4"/>
    <a:srgbClr val="FFFFCC"/>
    <a:srgbClr val="CCFFFF"/>
    <a:srgbClr val="99FFCC"/>
    <a:srgbClr val="FFCCFF"/>
    <a:srgbClr val="000000"/>
    <a:srgbClr val="1209C3"/>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42" autoAdjust="0"/>
    <p:restoredTop sz="94167" autoAdjust="0"/>
  </p:normalViewPr>
  <p:slideViewPr>
    <p:cSldViewPr>
      <p:cViewPr>
        <p:scale>
          <a:sx n="100" d="100"/>
          <a:sy n="100" d="100"/>
        </p:scale>
        <p:origin x="654" y="3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76" d="100"/>
          <a:sy n="76" d="100"/>
        </p:scale>
        <p:origin x="2184" y="10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49575" cy="496888"/>
          </a:xfrm>
          <a:prstGeom prst="rect">
            <a:avLst/>
          </a:prstGeom>
        </p:spPr>
        <p:txBody>
          <a:bodyPr vert="horz" lIns="91409" tIns="45703" rIns="91409" bIns="45703" rtlCol="0"/>
          <a:lstStyle>
            <a:lvl1pPr algn="l" eaLnBrk="1" hangingPunct="1">
              <a:defRPr sz="1200"/>
            </a:lvl1pPr>
          </a:lstStyle>
          <a:p>
            <a:pPr>
              <a:defRPr/>
            </a:pPr>
            <a:endParaRPr lang="ja-JP" altLang="en-US"/>
          </a:p>
        </p:txBody>
      </p:sp>
      <p:sp>
        <p:nvSpPr>
          <p:cNvPr id="3" name="日付プレースホルダ 2"/>
          <p:cNvSpPr>
            <a:spLocks noGrp="1"/>
          </p:cNvSpPr>
          <p:nvPr>
            <p:ph type="dt" sz="quarter" idx="1"/>
          </p:nvPr>
        </p:nvSpPr>
        <p:spPr>
          <a:xfrm>
            <a:off x="3856039" y="1"/>
            <a:ext cx="2949575" cy="496888"/>
          </a:xfrm>
          <a:prstGeom prst="rect">
            <a:avLst/>
          </a:prstGeom>
        </p:spPr>
        <p:txBody>
          <a:bodyPr vert="horz" lIns="91409" tIns="45703" rIns="91409" bIns="45703" rtlCol="0"/>
          <a:lstStyle>
            <a:lvl1pPr algn="r" eaLnBrk="1" hangingPunct="1">
              <a:defRPr sz="1200"/>
            </a:lvl1pPr>
          </a:lstStyle>
          <a:p>
            <a:pPr>
              <a:defRPr/>
            </a:pPr>
            <a:fld id="{528A3F92-2119-4FB5-8152-3224057AEF1B}" type="datetimeFigureOut">
              <a:rPr lang="ja-JP" altLang="en-US"/>
              <a:pPr>
                <a:defRPr/>
              </a:pPr>
              <a:t>2024/3/19</a:t>
            </a:fld>
            <a:endParaRPr lang="ja-JP" altLang="en-US"/>
          </a:p>
        </p:txBody>
      </p:sp>
      <p:sp>
        <p:nvSpPr>
          <p:cNvPr id="4" name="フッター プレースホルダ 3"/>
          <p:cNvSpPr>
            <a:spLocks noGrp="1"/>
          </p:cNvSpPr>
          <p:nvPr>
            <p:ph type="ftr" sz="quarter" idx="2"/>
          </p:nvPr>
        </p:nvSpPr>
        <p:spPr>
          <a:xfrm>
            <a:off x="1" y="9440864"/>
            <a:ext cx="2949575" cy="496887"/>
          </a:xfrm>
          <a:prstGeom prst="rect">
            <a:avLst/>
          </a:prstGeom>
        </p:spPr>
        <p:txBody>
          <a:bodyPr vert="horz" lIns="91409" tIns="45703" rIns="91409" bIns="45703" rtlCol="0" anchor="b"/>
          <a:lstStyle>
            <a:lvl1pPr algn="l" eaLnBrk="1" hangingPunct="1">
              <a:defRPr sz="1200"/>
            </a:lvl1pPr>
          </a:lstStyle>
          <a:p>
            <a:pPr>
              <a:defRPr/>
            </a:pPr>
            <a:endParaRPr lang="ja-JP" altLang="en-US"/>
          </a:p>
        </p:txBody>
      </p:sp>
      <p:sp>
        <p:nvSpPr>
          <p:cNvPr id="5" name="スライド番号プレースホルダ 4"/>
          <p:cNvSpPr>
            <a:spLocks noGrp="1"/>
          </p:cNvSpPr>
          <p:nvPr>
            <p:ph type="sldNum" sz="quarter" idx="3"/>
          </p:nvPr>
        </p:nvSpPr>
        <p:spPr>
          <a:xfrm>
            <a:off x="3856039" y="9440864"/>
            <a:ext cx="2949575" cy="496887"/>
          </a:xfrm>
          <a:prstGeom prst="rect">
            <a:avLst/>
          </a:prstGeom>
        </p:spPr>
        <p:txBody>
          <a:bodyPr vert="horz" wrap="square" lIns="91409" tIns="45703" rIns="91409" bIns="45703" numCol="1" anchor="b" anchorCtr="0" compatLnSpc="1">
            <a:prstTxWarp prst="textNoShape">
              <a:avLst/>
            </a:prstTxWarp>
          </a:bodyPr>
          <a:lstStyle>
            <a:lvl1pPr algn="r" eaLnBrk="1" hangingPunct="1">
              <a:defRPr sz="1200" smtClean="0"/>
            </a:lvl1pPr>
          </a:lstStyle>
          <a:p>
            <a:pPr>
              <a:defRPr/>
            </a:pPr>
            <a:fld id="{87BDD07C-F7DB-4F92-9992-BDCFCD5EEE79}" type="slidenum">
              <a:rPr lang="ja-JP" altLang="en-US"/>
              <a:pPr>
                <a:defRPr/>
              </a:pPr>
              <a:t>‹#›</a:t>
            </a:fld>
            <a:endParaRPr lang="ja-JP" altLang="en-US"/>
          </a:p>
        </p:txBody>
      </p:sp>
    </p:spTree>
    <p:extLst>
      <p:ext uri="{BB962C8B-B14F-4D97-AF65-F5344CB8AC3E}">
        <p14:creationId xmlns:p14="http://schemas.microsoft.com/office/powerpoint/2010/main" val="357689125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49575" cy="496888"/>
          </a:xfrm>
          <a:prstGeom prst="rect">
            <a:avLst/>
          </a:prstGeom>
        </p:spPr>
        <p:txBody>
          <a:bodyPr vert="horz" lIns="91409" tIns="45703" rIns="91409" bIns="45703" rtlCol="0"/>
          <a:lstStyle>
            <a:lvl1pPr algn="l" eaLnBrk="1" hangingPunct="1">
              <a:defRPr sz="1200"/>
            </a:lvl1pPr>
          </a:lstStyle>
          <a:p>
            <a:pPr>
              <a:defRPr/>
            </a:pPr>
            <a:endParaRPr lang="ja-JP" altLang="en-US"/>
          </a:p>
        </p:txBody>
      </p:sp>
      <p:sp>
        <p:nvSpPr>
          <p:cNvPr id="3" name="日付プレースホルダ 2"/>
          <p:cNvSpPr>
            <a:spLocks noGrp="1"/>
          </p:cNvSpPr>
          <p:nvPr>
            <p:ph type="dt" idx="1"/>
          </p:nvPr>
        </p:nvSpPr>
        <p:spPr>
          <a:xfrm>
            <a:off x="3856039" y="1"/>
            <a:ext cx="2949575" cy="496888"/>
          </a:xfrm>
          <a:prstGeom prst="rect">
            <a:avLst/>
          </a:prstGeom>
        </p:spPr>
        <p:txBody>
          <a:bodyPr vert="horz" lIns="91409" tIns="45703" rIns="91409" bIns="45703" rtlCol="0"/>
          <a:lstStyle>
            <a:lvl1pPr algn="r" eaLnBrk="1" hangingPunct="1">
              <a:defRPr sz="1200"/>
            </a:lvl1pPr>
          </a:lstStyle>
          <a:p>
            <a:pPr>
              <a:defRPr/>
            </a:pPr>
            <a:fld id="{E963901E-B62C-4D81-B732-A99952CA74CA}" type="datetimeFigureOut">
              <a:rPr lang="ja-JP" altLang="en-US"/>
              <a:pPr>
                <a:defRPr/>
              </a:pPr>
              <a:t>2024/3/19</a:t>
            </a:fld>
            <a:endParaRPr lang="ja-JP" altLang="en-US"/>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9" tIns="45703" rIns="91409" bIns="45703" rtlCol="0" anchor="ctr"/>
          <a:lstStyle/>
          <a:p>
            <a:pPr lvl="0"/>
            <a:endParaRPr lang="ja-JP" altLang="en-US" noProof="0"/>
          </a:p>
        </p:txBody>
      </p:sp>
      <p:sp>
        <p:nvSpPr>
          <p:cNvPr id="5" name="ノート プレースホルダ 4"/>
          <p:cNvSpPr>
            <a:spLocks noGrp="1"/>
          </p:cNvSpPr>
          <p:nvPr>
            <p:ph type="body" sz="quarter" idx="3"/>
          </p:nvPr>
        </p:nvSpPr>
        <p:spPr>
          <a:xfrm>
            <a:off x="681039" y="4721225"/>
            <a:ext cx="5445125" cy="4471988"/>
          </a:xfrm>
          <a:prstGeom prst="rect">
            <a:avLst/>
          </a:prstGeom>
        </p:spPr>
        <p:txBody>
          <a:bodyPr vert="horz" lIns="91409" tIns="45703" rIns="91409" bIns="4570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440864"/>
            <a:ext cx="2949575" cy="496887"/>
          </a:xfrm>
          <a:prstGeom prst="rect">
            <a:avLst/>
          </a:prstGeom>
        </p:spPr>
        <p:txBody>
          <a:bodyPr vert="horz" lIns="91409" tIns="45703" rIns="91409" bIns="45703" rtlCol="0" anchor="b"/>
          <a:lstStyle>
            <a:lvl1pPr algn="l" eaLnBrk="1" hangingPunct="1">
              <a:defRPr sz="1200"/>
            </a:lvl1pPr>
          </a:lstStyle>
          <a:p>
            <a:pPr>
              <a:defRPr/>
            </a:pPr>
            <a:endParaRPr lang="ja-JP" altLang="en-US"/>
          </a:p>
        </p:txBody>
      </p:sp>
      <p:sp>
        <p:nvSpPr>
          <p:cNvPr id="7" name="スライド番号プレースホルダ 6"/>
          <p:cNvSpPr>
            <a:spLocks noGrp="1"/>
          </p:cNvSpPr>
          <p:nvPr>
            <p:ph type="sldNum" sz="quarter" idx="5"/>
          </p:nvPr>
        </p:nvSpPr>
        <p:spPr>
          <a:xfrm>
            <a:off x="3856039" y="9440864"/>
            <a:ext cx="2949575" cy="496887"/>
          </a:xfrm>
          <a:prstGeom prst="rect">
            <a:avLst/>
          </a:prstGeom>
        </p:spPr>
        <p:txBody>
          <a:bodyPr vert="horz" wrap="square" lIns="91409" tIns="45703" rIns="91409" bIns="45703" numCol="1" anchor="b" anchorCtr="0" compatLnSpc="1">
            <a:prstTxWarp prst="textNoShape">
              <a:avLst/>
            </a:prstTxWarp>
          </a:bodyPr>
          <a:lstStyle>
            <a:lvl1pPr algn="r" eaLnBrk="1" hangingPunct="1">
              <a:defRPr sz="1200" smtClean="0"/>
            </a:lvl1pPr>
          </a:lstStyle>
          <a:p>
            <a:pPr>
              <a:defRPr/>
            </a:pPr>
            <a:fld id="{3B220148-35BD-4EB7-B09E-CF93528895F2}" type="slidenum">
              <a:rPr lang="ja-JP" altLang="en-US"/>
              <a:pPr>
                <a:defRPr/>
              </a:pPr>
              <a:t>‹#›</a:t>
            </a:fld>
            <a:endParaRPr lang="ja-JP" altLang="en-US"/>
          </a:p>
        </p:txBody>
      </p:sp>
    </p:spTree>
    <p:extLst>
      <p:ext uri="{BB962C8B-B14F-4D97-AF65-F5344CB8AC3E}">
        <p14:creationId xmlns:p14="http://schemas.microsoft.com/office/powerpoint/2010/main" val="366135085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57200"/>
            <a:ext cx="9144000" cy="76200"/>
          </a:xfrm>
          <a:prstGeom prst="rect">
            <a:avLst/>
          </a:prstGeom>
          <a:gradFill rotWithShape="0">
            <a:gsLst>
              <a:gs pos="0">
                <a:srgbClr val="000080"/>
              </a:gs>
              <a:gs pos="100000">
                <a:srgbClr val="BEBED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ＭＳ Ｐゴシック" pitchFamily="50" charset="-128"/>
                <a:ea typeface="ＭＳ Ｐゴシック" pitchFamily="50" charset="-128"/>
              </a:defRPr>
            </a:lvl1pPr>
            <a:lvl2pPr marL="742950" indent="-285750" eaLnBrk="0" hangingPunct="0">
              <a:defRPr kumimoji="1">
                <a:solidFill>
                  <a:schemeClr val="tx1"/>
                </a:solidFill>
                <a:latin typeface="ＭＳ Ｐゴシック" pitchFamily="50" charset="-128"/>
                <a:ea typeface="ＭＳ Ｐゴシック" pitchFamily="50" charset="-128"/>
              </a:defRPr>
            </a:lvl2pPr>
            <a:lvl3pPr marL="1143000" indent="-228600" eaLnBrk="0" hangingPunct="0">
              <a:defRPr kumimoji="1">
                <a:solidFill>
                  <a:schemeClr val="tx1"/>
                </a:solidFill>
                <a:latin typeface="ＭＳ Ｐゴシック" pitchFamily="50" charset="-128"/>
                <a:ea typeface="ＭＳ Ｐゴシック" pitchFamily="50" charset="-128"/>
              </a:defRPr>
            </a:lvl3pPr>
            <a:lvl4pPr marL="1600200" indent="-228600" eaLnBrk="0" hangingPunct="0">
              <a:defRPr kumimoji="1">
                <a:solidFill>
                  <a:schemeClr val="tx1"/>
                </a:solidFill>
                <a:latin typeface="ＭＳ Ｐゴシック" pitchFamily="50" charset="-128"/>
                <a:ea typeface="ＭＳ Ｐゴシック" pitchFamily="50" charset="-128"/>
              </a:defRPr>
            </a:lvl4pPr>
            <a:lvl5pPr marL="2057400" indent="-228600" eaLnBrk="0" hangingPunct="0">
              <a:defRPr kumimoji="1">
                <a:solidFill>
                  <a:schemeClr val="tx1"/>
                </a:solidFill>
                <a:latin typeface="ＭＳ Ｐゴシック" pitchFamily="50" charset="-128"/>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9pPr>
          </a:lstStyle>
          <a:p>
            <a:pPr algn="ctr" eaLnBrk="1" hangingPunct="1">
              <a:defRPr/>
            </a:pPr>
            <a:endParaRPr lang="ja-JP" altLang="en-US"/>
          </a:p>
        </p:txBody>
      </p:sp>
      <p:pic>
        <p:nvPicPr>
          <p:cNvPr id="5" name="Picture 8" descr="C:\Documents and Settings\kasiwagi\My Documents\ドキュメントフォルダ\柏木保存フォルダ\My Pictures\kgsロゴ\logo_2s_shohin2.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125413"/>
            <a:ext cx="96837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p:nvSpPr>
        <p:spPr bwMode="auto">
          <a:xfrm flipV="1">
            <a:off x="0" y="6529388"/>
            <a:ext cx="9144000" cy="90487"/>
          </a:xfrm>
          <a:prstGeom prst="rect">
            <a:avLst/>
          </a:prstGeom>
          <a:gradFill rotWithShape="0">
            <a:gsLst>
              <a:gs pos="0">
                <a:srgbClr val="000080"/>
              </a:gs>
              <a:gs pos="100000">
                <a:srgbClr val="CECEE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ＭＳ Ｐゴシック" pitchFamily="50" charset="-128"/>
                <a:ea typeface="ＭＳ Ｐゴシック" pitchFamily="50" charset="-128"/>
              </a:defRPr>
            </a:lvl1pPr>
            <a:lvl2pPr marL="742950" indent="-285750" eaLnBrk="0" hangingPunct="0">
              <a:defRPr kumimoji="1">
                <a:solidFill>
                  <a:schemeClr val="tx1"/>
                </a:solidFill>
                <a:latin typeface="ＭＳ Ｐゴシック" pitchFamily="50" charset="-128"/>
                <a:ea typeface="ＭＳ Ｐゴシック" pitchFamily="50" charset="-128"/>
              </a:defRPr>
            </a:lvl2pPr>
            <a:lvl3pPr marL="1143000" indent="-228600" eaLnBrk="0" hangingPunct="0">
              <a:defRPr kumimoji="1">
                <a:solidFill>
                  <a:schemeClr val="tx1"/>
                </a:solidFill>
                <a:latin typeface="ＭＳ Ｐゴシック" pitchFamily="50" charset="-128"/>
                <a:ea typeface="ＭＳ Ｐゴシック" pitchFamily="50" charset="-128"/>
              </a:defRPr>
            </a:lvl3pPr>
            <a:lvl4pPr marL="1600200" indent="-228600" eaLnBrk="0" hangingPunct="0">
              <a:defRPr kumimoji="1">
                <a:solidFill>
                  <a:schemeClr val="tx1"/>
                </a:solidFill>
                <a:latin typeface="ＭＳ Ｐゴシック" pitchFamily="50" charset="-128"/>
                <a:ea typeface="ＭＳ Ｐゴシック" pitchFamily="50" charset="-128"/>
              </a:defRPr>
            </a:lvl4pPr>
            <a:lvl5pPr marL="2057400" indent="-228600" eaLnBrk="0" hangingPunct="0">
              <a:defRPr kumimoji="1">
                <a:solidFill>
                  <a:schemeClr val="tx1"/>
                </a:solidFill>
                <a:latin typeface="ＭＳ Ｐゴシック" pitchFamily="50" charset="-128"/>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9pPr>
          </a:lstStyle>
          <a:p>
            <a:pPr algn="ctr" eaLnBrk="1" hangingPunct="1">
              <a:defRPr/>
            </a:pPr>
            <a:endParaRPr lang="ja-JP" altLang="en-US"/>
          </a:p>
        </p:txBody>
      </p:sp>
      <p:sp>
        <p:nvSpPr>
          <p:cNvPr id="4099" name="Rectangle 3"/>
          <p:cNvSpPr>
            <a:spLocks noGrp="1" noChangeArrowheads="1"/>
          </p:cNvSpPr>
          <p:nvPr>
            <p:ph type="ctrTitle"/>
          </p:nvPr>
        </p:nvSpPr>
        <p:spPr>
          <a:xfrm>
            <a:off x="685800" y="2057400"/>
            <a:ext cx="7772400" cy="1371600"/>
          </a:xfrm>
          <a:noFill/>
        </p:spPr>
        <p:txBody>
          <a:bodyPr/>
          <a:lstStyle>
            <a:lvl1pPr algn="ctr">
              <a:defRPr>
                <a:latin typeface="Times New Roman" panose="02020603050405020304" pitchFamily="18" charset="0"/>
                <a:cs typeface="Times New Roman" panose="02020603050405020304" pitchFamily="18" charset="0"/>
              </a:defRPr>
            </a:lvl1pPr>
          </a:lstStyle>
          <a:p>
            <a:r>
              <a:rPr lang="ja-JP" altLang="en-US" dirty="0"/>
              <a:t>マスタ タイトルの書式設定</a:t>
            </a:r>
          </a:p>
        </p:txBody>
      </p:sp>
      <p:sp>
        <p:nvSpPr>
          <p:cNvPr id="4100" name="Rectangle 4"/>
          <p:cNvSpPr>
            <a:spLocks noGrp="1" noChangeArrowheads="1"/>
          </p:cNvSpPr>
          <p:nvPr>
            <p:ph type="subTitle" idx="1"/>
          </p:nvPr>
        </p:nvSpPr>
        <p:spPr>
          <a:xfrm>
            <a:off x="1371600" y="5181600"/>
            <a:ext cx="6400800" cy="767680"/>
          </a:xfrm>
        </p:spPr>
        <p:txBody>
          <a:bodyPr/>
          <a:lstStyle>
            <a:lvl1pPr marL="0" indent="0" algn="ctr">
              <a:buFont typeface="Wingdings" pitchFamily="2" charset="2"/>
              <a:buNone/>
              <a:defRPr sz="1600">
                <a:latin typeface="Times New Roman" panose="02020603050405020304" pitchFamily="18" charset="0"/>
                <a:cs typeface="Times New Roman" panose="02020603050405020304" pitchFamily="18" charset="0"/>
              </a:defRPr>
            </a:lvl1pPr>
          </a:lstStyle>
          <a:p>
            <a:r>
              <a:rPr lang="ja-JP" altLang="en-US" dirty="0"/>
              <a:t>マスタ サブタイトルの書式設定</a:t>
            </a:r>
          </a:p>
        </p:txBody>
      </p:sp>
      <p:sp>
        <p:nvSpPr>
          <p:cNvPr id="8" name="Rectangle 5"/>
          <p:cNvSpPr>
            <a:spLocks noGrp="1" noChangeArrowheads="1"/>
          </p:cNvSpPr>
          <p:nvPr>
            <p:ph type="dt" sz="half" idx="10"/>
          </p:nvPr>
        </p:nvSpPr>
        <p:spPr>
          <a:xfrm>
            <a:off x="457200" y="6629400"/>
            <a:ext cx="1905000" cy="228600"/>
          </a:xfrm>
        </p:spPr>
        <p:txBody>
          <a:bodyPr/>
          <a:lstStyle>
            <a:lvl1pPr>
              <a:defRPr/>
            </a:lvl1pPr>
          </a:lstStyle>
          <a:p>
            <a:pPr>
              <a:defRPr/>
            </a:pPr>
            <a:endParaRPr lang="en-US" altLang="ja-JP"/>
          </a:p>
        </p:txBody>
      </p:sp>
      <p:sp>
        <p:nvSpPr>
          <p:cNvPr id="9" name="Rectangle 6"/>
          <p:cNvSpPr>
            <a:spLocks noGrp="1" noChangeArrowheads="1"/>
          </p:cNvSpPr>
          <p:nvPr>
            <p:ph type="ftr" sz="quarter" idx="11"/>
          </p:nvPr>
        </p:nvSpPr>
        <p:spPr>
          <a:xfrm>
            <a:off x="3124200" y="6629400"/>
            <a:ext cx="2895600" cy="228600"/>
          </a:xfrm>
        </p:spPr>
        <p:txBody>
          <a:bodyPr/>
          <a:lstStyle>
            <a:lvl1pPr>
              <a:defRPr/>
            </a:lvl1pPr>
          </a:lstStyle>
          <a:p>
            <a:pPr>
              <a:defRPr/>
            </a:pPr>
            <a:r>
              <a:rPr lang="ja-JP" altLang="en-US"/>
              <a:t>資料の内容、テキスト、画像等の無断転載・無断使用を固く禁じます。</a:t>
            </a:r>
            <a:endParaRPr lang="en-US" altLang="ja-JP"/>
          </a:p>
        </p:txBody>
      </p:sp>
      <p:pic>
        <p:nvPicPr>
          <p:cNvPr id="11" name="Picture 9" descr="C:\Documents and Settings\kasiwagi\My Documents\ドキュメントフォルダ\柏木保存フォルダ\My Pictures\kgsロゴ\logo_e_shohin2.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42469" y="6118322"/>
            <a:ext cx="265906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94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lvl1pPr>
              <a:defRPr sz="2000" b="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資料の内容、テキスト、画像等の無断転載・無断使用を固く禁じます。</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502E13AD-E7ED-4F0C-A7B5-98409224514B}" type="slidenum">
              <a:rPr lang="en-US" altLang="ja-JP"/>
              <a:pPr>
                <a:defRPr/>
              </a:pPr>
              <a:t>‹#›</a:t>
            </a:fld>
            <a:endParaRPr lang="en-US" altLang="ja-JP"/>
          </a:p>
        </p:txBody>
      </p:sp>
    </p:spTree>
    <p:extLst>
      <p:ext uri="{BB962C8B-B14F-4D97-AF65-F5344CB8AC3E}">
        <p14:creationId xmlns:p14="http://schemas.microsoft.com/office/powerpoint/2010/main" val="347759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資料の内容、テキスト、画像等の無断転載・無断使用を固く禁じます。</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6B249530-F7C9-4CCD-ADB4-CEC67EDAAFE8}" type="slidenum">
              <a:rPr lang="en-US" altLang="ja-JP"/>
              <a:pPr>
                <a:defRPr/>
              </a:pPr>
              <a:t>‹#›</a:t>
            </a:fld>
            <a:endParaRPr lang="en-US" altLang="ja-JP"/>
          </a:p>
        </p:txBody>
      </p:sp>
    </p:spTree>
    <p:extLst>
      <p:ext uri="{BB962C8B-B14F-4D97-AF65-F5344CB8AC3E}">
        <p14:creationId xmlns:p14="http://schemas.microsoft.com/office/powerpoint/2010/main" val="158772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28600" y="609600"/>
            <a:ext cx="4267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609600"/>
            <a:ext cx="4267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資料の内容、テキスト、画像等の無断転載・無断使用を固く禁じます。</a:t>
            </a: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F4D91EB3-0580-4889-8836-88EE9E97AEA6}" type="slidenum">
              <a:rPr lang="en-US" altLang="ja-JP"/>
              <a:pPr>
                <a:defRPr/>
              </a:pPr>
              <a:t>‹#›</a:t>
            </a:fld>
            <a:endParaRPr lang="en-US" altLang="ja-JP"/>
          </a:p>
        </p:txBody>
      </p:sp>
    </p:spTree>
    <p:extLst>
      <p:ext uri="{BB962C8B-B14F-4D97-AF65-F5344CB8AC3E}">
        <p14:creationId xmlns:p14="http://schemas.microsoft.com/office/powerpoint/2010/main" val="427310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r>
              <a:rPr lang="ja-JP" altLang="en-US"/>
              <a:t>資料の内容、テキスト、画像等の無断転載・無断使用を固く禁じます。</a:t>
            </a: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3EDC2496-829B-4F3D-A4BD-9D4317CD7D64}" type="slidenum">
              <a:rPr lang="en-US" altLang="ja-JP"/>
              <a:pPr>
                <a:defRPr/>
              </a:pPr>
              <a:t>‹#›</a:t>
            </a:fld>
            <a:endParaRPr lang="en-US" altLang="ja-JP"/>
          </a:p>
        </p:txBody>
      </p:sp>
    </p:spTree>
    <p:extLst>
      <p:ext uri="{BB962C8B-B14F-4D97-AF65-F5344CB8AC3E}">
        <p14:creationId xmlns:p14="http://schemas.microsoft.com/office/powerpoint/2010/main" val="332188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r>
              <a:rPr lang="ja-JP" altLang="en-US"/>
              <a:t>資料の内容、テキスト、画像等の無断転載・無断使用を固く禁じます。</a:t>
            </a: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5343E83C-0F10-48AC-83DB-6CE1ED07BD0C}" type="slidenum">
              <a:rPr lang="en-US" altLang="ja-JP"/>
              <a:pPr>
                <a:defRPr/>
              </a:pPr>
              <a:t>‹#›</a:t>
            </a:fld>
            <a:endParaRPr lang="en-US" altLang="ja-JP"/>
          </a:p>
        </p:txBody>
      </p:sp>
    </p:spTree>
    <p:extLst>
      <p:ext uri="{BB962C8B-B14F-4D97-AF65-F5344CB8AC3E}">
        <p14:creationId xmlns:p14="http://schemas.microsoft.com/office/powerpoint/2010/main" val="70407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r>
              <a:rPr lang="ja-JP" altLang="en-US"/>
              <a:t>資料の内容、テキスト、画像等の無断転載・無断使用を固く禁じます。</a:t>
            </a: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1B4D1853-AA29-4078-B65F-BED8A2810DB8}" type="slidenum">
              <a:rPr lang="en-US" altLang="ja-JP"/>
              <a:pPr>
                <a:defRPr/>
              </a:pPr>
              <a:t>‹#›</a:t>
            </a:fld>
            <a:endParaRPr lang="en-US" altLang="ja-JP"/>
          </a:p>
        </p:txBody>
      </p:sp>
    </p:spTree>
    <p:extLst>
      <p:ext uri="{BB962C8B-B14F-4D97-AF65-F5344CB8AC3E}">
        <p14:creationId xmlns:p14="http://schemas.microsoft.com/office/powerpoint/2010/main" val="80652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資料の内容、テキスト、画像等の無断転載・無断使用を固く禁じます。</a:t>
            </a: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BE8F9D7A-AC99-4AD7-ADE7-49167E13F215}" type="slidenum">
              <a:rPr lang="en-US" altLang="ja-JP"/>
              <a:pPr>
                <a:defRPr/>
              </a:pPr>
              <a:t>‹#›</a:t>
            </a:fld>
            <a:endParaRPr lang="en-US" altLang="ja-JP"/>
          </a:p>
        </p:txBody>
      </p:sp>
    </p:spTree>
    <p:extLst>
      <p:ext uri="{BB962C8B-B14F-4D97-AF65-F5344CB8AC3E}">
        <p14:creationId xmlns:p14="http://schemas.microsoft.com/office/powerpoint/2010/main" val="2839910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資料の内容、テキスト、画像等の無断転載・無断使用を固く禁じます。</a:t>
            </a: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5C1EC434-ABE4-469E-9E46-80764A93A5D2}" type="slidenum">
              <a:rPr lang="en-US" altLang="ja-JP"/>
              <a:pPr>
                <a:defRPr/>
              </a:pPr>
              <a:t>‹#›</a:t>
            </a:fld>
            <a:endParaRPr lang="en-US" altLang="ja-JP"/>
          </a:p>
        </p:txBody>
      </p:sp>
    </p:spTree>
    <p:extLst>
      <p:ext uri="{BB962C8B-B14F-4D97-AF65-F5344CB8AC3E}">
        <p14:creationId xmlns:p14="http://schemas.microsoft.com/office/powerpoint/2010/main" val="2499137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493713"/>
            <a:ext cx="9144000" cy="115887"/>
          </a:xfrm>
          <a:prstGeom prst="rect">
            <a:avLst/>
          </a:prstGeom>
          <a:gradFill rotWithShape="0">
            <a:gsLst>
              <a:gs pos="0">
                <a:srgbClr val="000080"/>
              </a:gs>
              <a:gs pos="100000">
                <a:srgbClr val="CCCCE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rIns="162000" bIns="0" anchor="ctr"/>
          <a:lstStyle>
            <a:lvl1pPr eaLnBrk="0" hangingPunct="0">
              <a:defRPr kumimoji="1">
                <a:solidFill>
                  <a:schemeClr val="tx1"/>
                </a:solidFill>
                <a:latin typeface="ＭＳ Ｐゴシック" pitchFamily="50" charset="-128"/>
                <a:ea typeface="ＭＳ Ｐゴシック" pitchFamily="50" charset="-128"/>
              </a:defRPr>
            </a:lvl1pPr>
            <a:lvl2pPr marL="742950" indent="-285750" eaLnBrk="0" hangingPunct="0">
              <a:defRPr kumimoji="1">
                <a:solidFill>
                  <a:schemeClr val="tx1"/>
                </a:solidFill>
                <a:latin typeface="ＭＳ Ｐゴシック" pitchFamily="50" charset="-128"/>
                <a:ea typeface="ＭＳ Ｐゴシック" pitchFamily="50" charset="-128"/>
              </a:defRPr>
            </a:lvl2pPr>
            <a:lvl3pPr marL="1143000" indent="-228600" eaLnBrk="0" hangingPunct="0">
              <a:defRPr kumimoji="1">
                <a:solidFill>
                  <a:schemeClr val="tx1"/>
                </a:solidFill>
                <a:latin typeface="ＭＳ Ｐゴシック" pitchFamily="50" charset="-128"/>
                <a:ea typeface="ＭＳ Ｐゴシック" pitchFamily="50" charset="-128"/>
              </a:defRPr>
            </a:lvl3pPr>
            <a:lvl4pPr marL="1600200" indent="-228600" eaLnBrk="0" hangingPunct="0">
              <a:defRPr kumimoji="1">
                <a:solidFill>
                  <a:schemeClr val="tx1"/>
                </a:solidFill>
                <a:latin typeface="ＭＳ Ｐゴシック" pitchFamily="50" charset="-128"/>
                <a:ea typeface="ＭＳ Ｐゴシック" pitchFamily="50" charset="-128"/>
              </a:defRPr>
            </a:lvl4pPr>
            <a:lvl5pPr marL="2057400" indent="-228600" eaLnBrk="0" hangingPunct="0">
              <a:defRPr kumimoji="1">
                <a:solidFill>
                  <a:schemeClr val="tx1"/>
                </a:solidFill>
                <a:latin typeface="ＭＳ Ｐゴシック" pitchFamily="50" charset="-128"/>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9pPr>
          </a:lstStyle>
          <a:p>
            <a:pPr algn="r" eaLnBrk="1" hangingPunct="1">
              <a:defRPr/>
            </a:pPr>
            <a:endParaRPr lang="ja-JP" altLang="ja-JP" sz="1000">
              <a:latin typeface="KG Logo" pitchFamily="2" charset="-128"/>
              <a:ea typeface="KG Logo" pitchFamily="2" charset="-128"/>
            </a:endParaRPr>
          </a:p>
        </p:txBody>
      </p:sp>
      <p:sp>
        <p:nvSpPr>
          <p:cNvPr id="1027" name="Rectangle 3"/>
          <p:cNvSpPr>
            <a:spLocks noChangeArrowheads="1"/>
          </p:cNvSpPr>
          <p:nvPr/>
        </p:nvSpPr>
        <p:spPr bwMode="auto">
          <a:xfrm flipV="1">
            <a:off x="0" y="6400800"/>
            <a:ext cx="9144000" cy="219075"/>
          </a:xfrm>
          <a:prstGeom prst="rect">
            <a:avLst/>
          </a:prstGeom>
          <a:gradFill rotWithShape="0">
            <a:gsLst>
              <a:gs pos="0">
                <a:srgbClr val="FFFFFF"/>
              </a:gs>
              <a:gs pos="100000">
                <a:srgbClr val="00008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kumimoji="1">
                <a:solidFill>
                  <a:schemeClr val="tx1"/>
                </a:solidFill>
                <a:latin typeface="ＭＳ Ｐゴシック" pitchFamily="50" charset="-128"/>
                <a:ea typeface="ＭＳ Ｐゴシック" pitchFamily="50" charset="-128"/>
              </a:defRPr>
            </a:lvl1pPr>
            <a:lvl2pPr marL="742950" indent="-285750" eaLnBrk="0" hangingPunct="0">
              <a:defRPr kumimoji="1">
                <a:solidFill>
                  <a:schemeClr val="tx1"/>
                </a:solidFill>
                <a:latin typeface="ＭＳ Ｐゴシック" pitchFamily="50" charset="-128"/>
                <a:ea typeface="ＭＳ Ｐゴシック" pitchFamily="50" charset="-128"/>
              </a:defRPr>
            </a:lvl2pPr>
            <a:lvl3pPr marL="1143000" indent="-228600" eaLnBrk="0" hangingPunct="0">
              <a:defRPr kumimoji="1">
                <a:solidFill>
                  <a:schemeClr val="tx1"/>
                </a:solidFill>
                <a:latin typeface="ＭＳ Ｐゴシック" pitchFamily="50" charset="-128"/>
                <a:ea typeface="ＭＳ Ｐゴシック" pitchFamily="50" charset="-128"/>
              </a:defRPr>
            </a:lvl3pPr>
            <a:lvl4pPr marL="1600200" indent="-228600" eaLnBrk="0" hangingPunct="0">
              <a:defRPr kumimoji="1">
                <a:solidFill>
                  <a:schemeClr val="tx1"/>
                </a:solidFill>
                <a:latin typeface="ＭＳ Ｐゴシック" pitchFamily="50" charset="-128"/>
                <a:ea typeface="ＭＳ Ｐゴシック" pitchFamily="50" charset="-128"/>
              </a:defRPr>
            </a:lvl4pPr>
            <a:lvl5pPr marL="2057400" indent="-228600" eaLnBrk="0" hangingPunct="0">
              <a:defRPr kumimoji="1">
                <a:solidFill>
                  <a:schemeClr val="tx1"/>
                </a:solidFill>
                <a:latin typeface="ＭＳ Ｐゴシック" pitchFamily="50" charset="-128"/>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ＭＳ Ｐゴシック" pitchFamily="50" charset="-128"/>
                <a:ea typeface="ＭＳ Ｐゴシック" pitchFamily="50" charset="-128"/>
              </a:defRPr>
            </a:lvl9pPr>
          </a:lstStyle>
          <a:p>
            <a:pPr algn="r" eaLnBrk="1" hangingPunct="1">
              <a:defRPr/>
            </a:pPr>
            <a:r>
              <a:rPr lang="en-US" altLang="ja-JP" sz="1200" b="1">
                <a:solidFill>
                  <a:schemeClr val="bg1"/>
                </a:solidFill>
              </a:rPr>
              <a:t>www.kitagawa-ind.com </a:t>
            </a:r>
          </a:p>
        </p:txBody>
      </p:sp>
      <p:sp>
        <p:nvSpPr>
          <p:cNvPr id="1028" name="Rectangle 4"/>
          <p:cNvSpPr>
            <a:spLocks noGrp="1" noChangeArrowheads="1"/>
          </p:cNvSpPr>
          <p:nvPr>
            <p:ph type="title"/>
          </p:nvPr>
        </p:nvSpPr>
        <p:spPr bwMode="auto">
          <a:xfrm>
            <a:off x="228600" y="0"/>
            <a:ext cx="7620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KGS</a:t>
            </a:r>
            <a:r>
              <a:rPr lang="ja-JP" altLang="en-US"/>
              <a:t>マスタ タイトルの書式設定</a:t>
            </a:r>
          </a:p>
        </p:txBody>
      </p:sp>
      <p:sp>
        <p:nvSpPr>
          <p:cNvPr id="1029" name="Rectangle 5"/>
          <p:cNvSpPr>
            <a:spLocks noGrp="1" noChangeArrowheads="1"/>
          </p:cNvSpPr>
          <p:nvPr>
            <p:ph type="body" idx="1"/>
          </p:nvPr>
        </p:nvSpPr>
        <p:spPr bwMode="auto">
          <a:xfrm>
            <a:off x="228600" y="609600"/>
            <a:ext cx="8686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dt" sz="half" idx="2"/>
          </p:nvPr>
        </p:nvSpPr>
        <p:spPr bwMode="auto">
          <a:xfrm>
            <a:off x="152400" y="6629400"/>
            <a:ext cx="1524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900">
                <a:latin typeface="Arial" charset="0"/>
              </a:defRPr>
            </a:lvl1pPr>
          </a:lstStyle>
          <a:p>
            <a:pPr>
              <a:defRPr/>
            </a:pPr>
            <a:endParaRPr lang="en-US" altLang="ja-JP"/>
          </a:p>
        </p:txBody>
      </p:sp>
      <p:sp>
        <p:nvSpPr>
          <p:cNvPr id="3079" name="Rectangle 7"/>
          <p:cNvSpPr>
            <a:spLocks noGrp="1" noChangeArrowheads="1"/>
          </p:cNvSpPr>
          <p:nvPr>
            <p:ph type="ftr" sz="quarter" idx="3"/>
          </p:nvPr>
        </p:nvSpPr>
        <p:spPr bwMode="auto">
          <a:xfrm>
            <a:off x="1676400" y="6629400"/>
            <a:ext cx="6400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900">
                <a:latin typeface="Arial" charset="0"/>
              </a:defRPr>
            </a:lvl1pPr>
          </a:lstStyle>
          <a:p>
            <a:pPr>
              <a:defRPr/>
            </a:pPr>
            <a:r>
              <a:rPr lang="ja-JP" altLang="en-US"/>
              <a:t>資料の内容、テキスト、画像等の無断転載・無断使用を固く禁じます。</a:t>
            </a:r>
            <a:endParaRPr lang="en-US" altLang="ja-JP"/>
          </a:p>
        </p:txBody>
      </p:sp>
      <p:sp>
        <p:nvSpPr>
          <p:cNvPr id="3080" name="Rectangle 8"/>
          <p:cNvSpPr>
            <a:spLocks noGrp="1" noChangeArrowheads="1"/>
          </p:cNvSpPr>
          <p:nvPr>
            <p:ph type="sldNum" sz="quarter" idx="4"/>
          </p:nvPr>
        </p:nvSpPr>
        <p:spPr bwMode="auto">
          <a:xfrm>
            <a:off x="8153400" y="6629400"/>
            <a:ext cx="76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900" smtClean="0">
                <a:latin typeface="Arial" panose="020B0604020202020204" pitchFamily="34" charset="0"/>
              </a:defRPr>
            </a:lvl1pPr>
          </a:lstStyle>
          <a:p>
            <a:pPr>
              <a:defRPr/>
            </a:pPr>
            <a:fld id="{B3D4070F-B4FE-492B-B8B2-03A9DB0377B1}" type="slidenum">
              <a:rPr lang="en-US" altLang="ja-JP"/>
              <a:pPr>
                <a:defRPr/>
              </a:pPr>
              <a:t>‹#›</a:t>
            </a:fld>
            <a:endParaRPr lang="en-US" altLang="ja-JP"/>
          </a:p>
        </p:txBody>
      </p:sp>
      <p:pic>
        <p:nvPicPr>
          <p:cNvPr id="1033" name="Picture 9" descr="C:\Documents and Settings\kasiwagi\My Documents\ドキュメントフォルダ\柏木保存フォルダ\My Pictures\kgsロゴ\logo_e_shohin2.gi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4138" y="6400800"/>
            <a:ext cx="265906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descr="C:\Documents and Settings\kasiwagi\My Documents\ドキュメントフォルダ\柏木保存フォルダ\My Pictures\kgsロゴ\logo_2s_shohin2.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001000" y="125413"/>
            <a:ext cx="96837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88" r:id="rId1"/>
    <p:sldLayoutId id="2147485080" r:id="rId2"/>
    <p:sldLayoutId id="2147485081" r:id="rId3"/>
    <p:sldLayoutId id="2147485082" r:id="rId4"/>
    <p:sldLayoutId id="2147485083" r:id="rId5"/>
    <p:sldLayoutId id="2147485084" r:id="rId6"/>
    <p:sldLayoutId id="2147485085" r:id="rId7"/>
    <p:sldLayoutId id="2147485086" r:id="rId8"/>
    <p:sldLayoutId id="2147485087" r:id="rId9"/>
  </p:sldLayoutIdLst>
  <p:hf hd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Times New Roman" pitchFamily="18" charset="0"/>
          <a:ea typeface="ＭＳ Ｐゴシック" pitchFamily="50" charset="-128"/>
        </a:defRPr>
      </a:lvl2pPr>
      <a:lvl3pPr algn="l" rtl="0" eaLnBrk="0" fontAlgn="base" hangingPunct="0">
        <a:spcBef>
          <a:spcPct val="0"/>
        </a:spcBef>
        <a:spcAft>
          <a:spcPct val="0"/>
        </a:spcAft>
        <a:defRPr kumimoji="1" sz="2800">
          <a:solidFill>
            <a:schemeClr val="tx1"/>
          </a:solidFill>
          <a:latin typeface="Times New Roman" pitchFamily="18" charset="0"/>
          <a:ea typeface="ＭＳ Ｐゴシック" pitchFamily="50" charset="-128"/>
        </a:defRPr>
      </a:lvl3pPr>
      <a:lvl4pPr algn="l" rtl="0" eaLnBrk="0" fontAlgn="base" hangingPunct="0">
        <a:spcBef>
          <a:spcPct val="0"/>
        </a:spcBef>
        <a:spcAft>
          <a:spcPct val="0"/>
        </a:spcAft>
        <a:defRPr kumimoji="1" sz="2800">
          <a:solidFill>
            <a:schemeClr val="tx1"/>
          </a:solidFill>
          <a:latin typeface="Times New Roman" pitchFamily="18" charset="0"/>
          <a:ea typeface="ＭＳ Ｐゴシック" pitchFamily="50" charset="-128"/>
        </a:defRPr>
      </a:lvl4pPr>
      <a:lvl5pPr algn="l" rtl="0" eaLnBrk="0" fontAlgn="base" hangingPunct="0">
        <a:spcBef>
          <a:spcPct val="0"/>
        </a:spcBef>
        <a:spcAft>
          <a:spcPct val="0"/>
        </a:spcAft>
        <a:defRPr kumimoji="1" sz="2800">
          <a:solidFill>
            <a:schemeClr val="tx1"/>
          </a:solidFill>
          <a:latin typeface="Times New Roman" pitchFamily="18" charset="0"/>
          <a:ea typeface="ＭＳ Ｐゴシック" pitchFamily="50" charset="-128"/>
        </a:defRPr>
      </a:lvl5pPr>
      <a:lvl6pPr marL="457200" algn="l" rtl="0" eaLnBrk="1" fontAlgn="base" hangingPunct="1">
        <a:spcBef>
          <a:spcPct val="0"/>
        </a:spcBef>
        <a:spcAft>
          <a:spcPct val="0"/>
        </a:spcAft>
        <a:defRPr kumimoji="1" sz="2800">
          <a:solidFill>
            <a:schemeClr val="tx1"/>
          </a:solidFill>
          <a:latin typeface="Times New Roman" pitchFamily="18" charset="0"/>
          <a:ea typeface="ＭＳ Ｐゴシック" pitchFamily="50" charset="-128"/>
        </a:defRPr>
      </a:lvl6pPr>
      <a:lvl7pPr marL="914400" algn="l" rtl="0" eaLnBrk="1" fontAlgn="base" hangingPunct="1">
        <a:spcBef>
          <a:spcPct val="0"/>
        </a:spcBef>
        <a:spcAft>
          <a:spcPct val="0"/>
        </a:spcAft>
        <a:defRPr kumimoji="1" sz="2800">
          <a:solidFill>
            <a:schemeClr val="tx1"/>
          </a:solidFill>
          <a:latin typeface="Times New Roman" pitchFamily="18" charset="0"/>
          <a:ea typeface="ＭＳ Ｐゴシック" pitchFamily="50" charset="-128"/>
        </a:defRPr>
      </a:lvl7pPr>
      <a:lvl8pPr marL="1371600" algn="l" rtl="0" eaLnBrk="1" fontAlgn="base" hangingPunct="1">
        <a:spcBef>
          <a:spcPct val="0"/>
        </a:spcBef>
        <a:spcAft>
          <a:spcPct val="0"/>
        </a:spcAft>
        <a:defRPr kumimoji="1" sz="2800">
          <a:solidFill>
            <a:schemeClr val="tx1"/>
          </a:solidFill>
          <a:latin typeface="Times New Roman" pitchFamily="18" charset="0"/>
          <a:ea typeface="ＭＳ Ｐゴシック" pitchFamily="50" charset="-128"/>
        </a:defRPr>
      </a:lvl8pPr>
      <a:lvl9pPr marL="1828800" algn="l" rtl="0" eaLnBrk="1" fontAlgn="base" hangingPunct="1">
        <a:spcBef>
          <a:spcPct val="0"/>
        </a:spcBef>
        <a:spcAft>
          <a:spcPct val="0"/>
        </a:spcAft>
        <a:defRPr kumimoji="1" sz="2800">
          <a:solidFill>
            <a:schemeClr val="tx1"/>
          </a:solidFill>
          <a:latin typeface="Times New Roman" pitchFamily="18" charset="0"/>
          <a:ea typeface="ＭＳ Ｐゴシック" pitchFamily="50" charset="-128"/>
        </a:defRPr>
      </a:lvl9pPr>
    </p:titleStyle>
    <p:bodyStyle>
      <a:lvl1pPr marL="533400" indent="-533400" algn="l" rtl="0" eaLnBrk="0" fontAlgn="base" hangingPunct="0">
        <a:spcBef>
          <a:spcPct val="20000"/>
        </a:spcBef>
        <a:spcAft>
          <a:spcPct val="0"/>
        </a:spcAft>
        <a:buClr>
          <a:srgbClr val="000066"/>
        </a:buClr>
        <a:buFont typeface="Wingdings" panose="05000000000000000000" pitchFamily="2" charset="2"/>
        <a:buChar char="n"/>
        <a:defRPr kumimoji="1" sz="2000" b="1">
          <a:solidFill>
            <a:schemeClr val="tx1"/>
          </a:solidFill>
          <a:latin typeface="Arial" panose="020B0604020202020204" pitchFamily="34" charset="0"/>
          <a:ea typeface="+mn-ea"/>
          <a:cs typeface="Arial" panose="020B0604020202020204" pitchFamily="34" charset="0"/>
        </a:defRPr>
      </a:lvl1pPr>
      <a:lvl2pPr marL="838200" indent="-381000" algn="l" rtl="0" eaLnBrk="0" fontAlgn="base" hangingPunct="0">
        <a:spcBef>
          <a:spcPct val="20000"/>
        </a:spcBef>
        <a:spcAft>
          <a:spcPct val="0"/>
        </a:spcAft>
        <a:buClr>
          <a:srgbClr val="000066"/>
        </a:buClr>
        <a:buFont typeface="Wingdings" panose="05000000000000000000" pitchFamily="2" charset="2"/>
        <a:buChar char="u"/>
        <a:defRPr kumimoji="1" sz="2800">
          <a:solidFill>
            <a:schemeClr val="tx1"/>
          </a:solidFill>
          <a:latin typeface="Arial" panose="020B0604020202020204" pitchFamily="34" charset="0"/>
          <a:ea typeface="+mn-ea"/>
          <a:cs typeface="Arial" panose="020B0604020202020204" pitchFamily="34" charset="0"/>
        </a:defRPr>
      </a:lvl2pPr>
      <a:lvl3pPr marL="1257300" indent="-342900" algn="l" rtl="0" eaLnBrk="0" fontAlgn="base" hangingPunct="0">
        <a:spcBef>
          <a:spcPct val="20000"/>
        </a:spcBef>
        <a:spcAft>
          <a:spcPct val="0"/>
        </a:spcAft>
        <a:buClr>
          <a:srgbClr val="000066"/>
        </a:buClr>
        <a:buFont typeface="Wingdings" panose="05000000000000000000" pitchFamily="2" charset="2"/>
        <a:buChar char="l"/>
        <a:defRPr kumimoji="1" sz="1600">
          <a:solidFill>
            <a:schemeClr val="tx1"/>
          </a:solidFill>
          <a:latin typeface="Arial" panose="020B0604020202020204" pitchFamily="34" charset="0"/>
          <a:ea typeface="+mn-ea"/>
          <a:cs typeface="Arial" panose="020B0604020202020204" pitchFamily="34" charset="0"/>
        </a:defRPr>
      </a:lvl3pPr>
      <a:lvl4pPr marL="1676400" indent="-304800" algn="l" rtl="0" eaLnBrk="0" fontAlgn="base" hangingPunct="0">
        <a:spcBef>
          <a:spcPct val="20000"/>
        </a:spcBef>
        <a:spcAft>
          <a:spcPct val="0"/>
        </a:spcAft>
        <a:buClr>
          <a:srgbClr val="000066"/>
        </a:buClr>
        <a:buFont typeface="Wingdings" panose="05000000000000000000" pitchFamily="2" charset="2"/>
        <a:buChar char="p"/>
        <a:defRPr kumimoji="1" sz="14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rgbClr val="000066"/>
        </a:buClr>
        <a:buFont typeface="Wingdings" panose="05000000000000000000" pitchFamily="2" charset="2"/>
        <a:buChar char="Ø"/>
        <a:defRPr kumimoji="1" sz="1200">
          <a:solidFill>
            <a:schemeClr val="tx1"/>
          </a:solidFill>
          <a:latin typeface="Arial" panose="020B0604020202020204" pitchFamily="34" charset="0"/>
          <a:ea typeface="+mn-ea"/>
          <a:cs typeface="Arial" panose="020B0604020202020204" pitchFamily="34" charset="0"/>
        </a:defRPr>
      </a:lvl5pPr>
      <a:lvl6pPr marL="2514600" indent="-228600" algn="l" rtl="0" eaLnBrk="1" fontAlgn="base" hangingPunct="1">
        <a:spcBef>
          <a:spcPct val="20000"/>
        </a:spcBef>
        <a:spcAft>
          <a:spcPct val="0"/>
        </a:spcAft>
        <a:buClr>
          <a:srgbClr val="000066"/>
        </a:buClr>
        <a:buFont typeface="Wingdings" pitchFamily="2" charset="2"/>
        <a:buChar char="Ø"/>
        <a:defRPr kumimoji="1" sz="1200">
          <a:solidFill>
            <a:schemeClr val="tx1"/>
          </a:solidFill>
          <a:latin typeface="+mn-lt"/>
          <a:ea typeface="+mn-ea"/>
        </a:defRPr>
      </a:lvl6pPr>
      <a:lvl7pPr marL="2971800" indent="-228600" algn="l" rtl="0" eaLnBrk="1" fontAlgn="base" hangingPunct="1">
        <a:spcBef>
          <a:spcPct val="20000"/>
        </a:spcBef>
        <a:spcAft>
          <a:spcPct val="0"/>
        </a:spcAft>
        <a:buClr>
          <a:srgbClr val="000066"/>
        </a:buClr>
        <a:buFont typeface="Wingdings" pitchFamily="2" charset="2"/>
        <a:buChar char="Ø"/>
        <a:defRPr kumimoji="1" sz="1200">
          <a:solidFill>
            <a:schemeClr val="tx1"/>
          </a:solidFill>
          <a:latin typeface="+mn-lt"/>
          <a:ea typeface="+mn-ea"/>
        </a:defRPr>
      </a:lvl7pPr>
      <a:lvl8pPr marL="3429000" indent="-228600" algn="l" rtl="0" eaLnBrk="1" fontAlgn="base" hangingPunct="1">
        <a:spcBef>
          <a:spcPct val="20000"/>
        </a:spcBef>
        <a:spcAft>
          <a:spcPct val="0"/>
        </a:spcAft>
        <a:buClr>
          <a:srgbClr val="000066"/>
        </a:buClr>
        <a:buFont typeface="Wingdings" pitchFamily="2" charset="2"/>
        <a:buChar char="Ø"/>
        <a:defRPr kumimoji="1" sz="1200">
          <a:solidFill>
            <a:schemeClr val="tx1"/>
          </a:solidFill>
          <a:latin typeface="+mn-lt"/>
          <a:ea typeface="+mn-ea"/>
        </a:defRPr>
      </a:lvl8pPr>
      <a:lvl9pPr marL="3886200" indent="-228600" algn="l" rtl="0" eaLnBrk="1" fontAlgn="base" hangingPunct="1">
        <a:spcBef>
          <a:spcPct val="20000"/>
        </a:spcBef>
        <a:spcAft>
          <a:spcPct val="0"/>
        </a:spcAft>
        <a:buClr>
          <a:srgbClr val="000066"/>
        </a:buClr>
        <a:buFont typeface="Wingdings" pitchFamily="2" charset="2"/>
        <a:buChar char="Ø"/>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emf"/><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556792"/>
            <a:ext cx="7920880" cy="1371600"/>
          </a:xfrm>
          <a:solidFill>
            <a:schemeClr val="accent2"/>
          </a:solidFill>
        </p:spPr>
        <p:txBody>
          <a:bodyPr/>
          <a:lstStyle/>
          <a:p>
            <a:r>
              <a:rPr lang="ja-JP" altLang="en-US"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基板－板金（筐体）共振解析　ソフト</a:t>
            </a:r>
            <a:endParaRPr kumimoji="1" lang="ja-JP" altLang="en-US"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フッター プレースホルダー 3"/>
          <p:cNvSpPr>
            <a:spLocks noGrp="1"/>
          </p:cNvSpPr>
          <p:nvPr>
            <p:ph type="ftr" sz="quarter" idx="11"/>
          </p:nvPr>
        </p:nvSpPr>
        <p:spPr>
          <a:xfrm>
            <a:off x="2803984" y="6629400"/>
            <a:ext cx="3536032" cy="228600"/>
          </a:xfrm>
        </p:spPr>
        <p:txBody>
          <a:bodyPr/>
          <a:lstStyle/>
          <a:p>
            <a:pPr>
              <a:defRPr/>
            </a:pPr>
            <a:r>
              <a:rPr lang="ja-JP" altLang="en-US" dirty="0"/>
              <a:t>資料の内容、テキスト、画像等の無断転載・無断使用を固く禁じます。</a:t>
            </a:r>
            <a:endParaRPr lang="en-US" altLang="ja-JP" dirty="0"/>
          </a:p>
        </p:txBody>
      </p:sp>
      <p:sp>
        <p:nvSpPr>
          <p:cNvPr id="5" name="サブタイトル 4"/>
          <p:cNvSpPr>
            <a:spLocks noGrp="1"/>
          </p:cNvSpPr>
          <p:nvPr>
            <p:ph type="subTitle" idx="1"/>
          </p:nvPr>
        </p:nvSpPr>
        <p:spPr>
          <a:xfrm>
            <a:off x="3079812" y="3309392"/>
            <a:ext cx="2984376" cy="479648"/>
          </a:xfrm>
        </p:spPr>
        <p:txBody>
          <a:bodyPr/>
          <a:lstStyle/>
          <a:p>
            <a:r>
              <a:rPr kumimoji="1" lang="ja-JP" altLang="en-US" sz="2400" dirty="0" smtClean="0">
                <a:latin typeface="Meiryo UI" panose="020B0604030504040204" pitchFamily="50" charset="-128"/>
                <a:ea typeface="Meiryo UI" panose="020B0604030504040204" pitchFamily="50" charset="-128"/>
              </a:rPr>
              <a:t>北川工業株式会社</a:t>
            </a:r>
            <a:endParaRPr kumimoji="1"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9470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ja-JP" altLang="en-US"/>
              <a:t>資料の内容、テキスト、画像等の無断転載・無断使用を固く禁じます。</a:t>
            </a:r>
            <a:endParaRPr lang="en-US" altLang="ja-JP"/>
          </a:p>
        </p:txBody>
      </p:sp>
      <p:sp>
        <p:nvSpPr>
          <p:cNvPr id="5" name="スライド番号プレースホルダー 4"/>
          <p:cNvSpPr>
            <a:spLocks noGrp="1"/>
          </p:cNvSpPr>
          <p:nvPr>
            <p:ph type="sldNum" sz="quarter" idx="12"/>
          </p:nvPr>
        </p:nvSpPr>
        <p:spPr/>
        <p:txBody>
          <a:bodyPr/>
          <a:lstStyle/>
          <a:p>
            <a:pPr>
              <a:defRPr/>
            </a:pPr>
            <a:fld id="{502E13AD-E7ED-4F0C-A7B5-98409224514B}" type="slidenum">
              <a:rPr lang="en-US" altLang="ja-JP" smtClean="0"/>
              <a:pPr>
                <a:defRPr/>
              </a:pPr>
              <a:t>2</a:t>
            </a:fld>
            <a:endParaRPr lang="en-US" altLang="ja-JP"/>
          </a:p>
        </p:txBody>
      </p:sp>
      <p:sp>
        <p:nvSpPr>
          <p:cNvPr id="6" name="正方形/長方形 5"/>
          <p:cNvSpPr/>
          <p:nvPr/>
        </p:nvSpPr>
        <p:spPr>
          <a:xfrm>
            <a:off x="0" y="44624"/>
            <a:ext cx="2937022" cy="369332"/>
          </a:xfrm>
          <a:prstGeom prst="rect">
            <a:avLst/>
          </a:prstGeom>
        </p:spPr>
        <p:txBody>
          <a:bodyPr wrap="none">
            <a:spAutoFit/>
          </a:bodyPr>
          <a:lstStyle/>
          <a:p>
            <a:r>
              <a:rPr lang="ja-JP" altLang="en-US" kern="0" dirty="0">
                <a:latin typeface="メイリオ" panose="020B0604030504040204" pitchFamily="50" charset="-128"/>
                <a:ea typeface="メイリオ" panose="020B0604030504040204" pitchFamily="50" charset="-128"/>
              </a:rPr>
              <a:t>電子</a:t>
            </a:r>
            <a:r>
              <a:rPr lang="ja-JP" altLang="en-US" kern="0" dirty="0" smtClean="0">
                <a:latin typeface="メイリオ" panose="020B0604030504040204" pitchFamily="50" charset="-128"/>
                <a:ea typeface="メイリオ" panose="020B0604030504040204" pitchFamily="50" charset="-128"/>
              </a:rPr>
              <a:t>機器</a:t>
            </a:r>
            <a:r>
              <a:rPr lang="ja-JP" altLang="en-US" dirty="0" smtClean="0">
                <a:latin typeface="メイリオ" panose="020B0604030504040204" pitchFamily="50" charset="-128"/>
                <a:ea typeface="メイリオ" panose="020B0604030504040204" pitchFamily="50" charset="-128"/>
              </a:rPr>
              <a:t>の放射ノイズ要因</a:t>
            </a:r>
            <a:endParaRPr lang="ja-JP" altLang="en-US" dirty="0">
              <a:latin typeface="メイリオ" panose="020B0604030504040204" pitchFamily="50" charset="-128"/>
              <a:ea typeface="メイリオ" panose="020B0604030504040204" pitchFamily="50" charset="-128"/>
            </a:endParaRPr>
          </a:p>
        </p:txBody>
      </p:sp>
      <p:sp>
        <p:nvSpPr>
          <p:cNvPr id="7" name="角丸四角形 6"/>
          <p:cNvSpPr/>
          <p:nvPr/>
        </p:nvSpPr>
        <p:spPr>
          <a:xfrm>
            <a:off x="602464" y="1340768"/>
            <a:ext cx="7348808" cy="2207472"/>
          </a:xfrm>
          <a:prstGeom prst="roundRect">
            <a:avLst>
              <a:gd name="adj" fmla="val 5371"/>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8" name="角丸四角形 7"/>
          <p:cNvSpPr/>
          <p:nvPr/>
        </p:nvSpPr>
        <p:spPr>
          <a:xfrm>
            <a:off x="951243" y="1608770"/>
            <a:ext cx="3263030" cy="1264107"/>
          </a:xfrm>
          <a:prstGeom prst="roundRect">
            <a:avLst>
              <a:gd name="adj" fmla="val 6965"/>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 name="角丸四角形 8"/>
          <p:cNvSpPr/>
          <p:nvPr/>
        </p:nvSpPr>
        <p:spPr>
          <a:xfrm>
            <a:off x="4515828" y="1623453"/>
            <a:ext cx="3134329" cy="1264107"/>
          </a:xfrm>
          <a:prstGeom prst="roundRect">
            <a:avLst>
              <a:gd name="adj" fmla="val 8458"/>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0" name="角丸四角形 9"/>
          <p:cNvSpPr/>
          <p:nvPr/>
        </p:nvSpPr>
        <p:spPr>
          <a:xfrm>
            <a:off x="1079741" y="2151064"/>
            <a:ext cx="2874903" cy="617904"/>
          </a:xfrm>
          <a:prstGeom prst="roundRect">
            <a:avLst>
              <a:gd name="adj" fmla="val 6965"/>
            </a:avLst>
          </a:prstGeom>
          <a:solidFill>
            <a:srgbClr val="ED7D31">
              <a:lumMod val="40000"/>
              <a:lumOff val="60000"/>
            </a:srgbClr>
          </a:solidFill>
          <a:ln w="12700" cap="flat" cmpd="sng" algn="ctr">
            <a:solidFill>
              <a:srgbClr val="ED7D31">
                <a:lumMod val="40000"/>
                <a:lumOff val="6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1" name="角丸四角形 10"/>
          <p:cNvSpPr/>
          <p:nvPr/>
        </p:nvSpPr>
        <p:spPr>
          <a:xfrm>
            <a:off x="4644326" y="2165747"/>
            <a:ext cx="2874903" cy="617904"/>
          </a:xfrm>
          <a:prstGeom prst="roundRect">
            <a:avLst>
              <a:gd name="adj" fmla="val 6965"/>
            </a:avLst>
          </a:prstGeom>
          <a:solidFill>
            <a:srgbClr val="ED7D31">
              <a:lumMod val="40000"/>
              <a:lumOff val="60000"/>
            </a:srgbClr>
          </a:solidFill>
          <a:ln w="12700" cap="flat" cmpd="sng" algn="ctr">
            <a:solidFill>
              <a:srgbClr val="ED7D31">
                <a:lumMod val="40000"/>
                <a:lumOff val="6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2" name="テキスト ボックス 11"/>
          <p:cNvSpPr txBox="1"/>
          <p:nvPr/>
        </p:nvSpPr>
        <p:spPr>
          <a:xfrm>
            <a:off x="1163534" y="1839155"/>
            <a:ext cx="2169734" cy="307777"/>
          </a:xfrm>
          <a:prstGeom prst="rect">
            <a:avLst/>
          </a:prstGeom>
          <a:noFill/>
        </p:spPr>
        <p:txBody>
          <a:bodyPr wrap="square" rtlCol="0">
            <a:spAutoFit/>
          </a:bodyPr>
          <a:lstStyle/>
          <a:p>
            <a:pPr eaLnBrk="1" fontAlgn="auto" hangingPunct="1">
              <a:spcBef>
                <a:spcPts val="0"/>
              </a:spcBef>
              <a:spcAft>
                <a:spcPts val="0"/>
              </a:spcAft>
            </a:pPr>
            <a:r>
              <a:rPr lang="ja-JP" altLang="en-US" sz="1400" dirty="0" smtClean="0">
                <a:solidFill>
                  <a:prstClr val="black"/>
                </a:solidFill>
                <a:latin typeface="メイリオ" panose="020B0604030504040204" pitchFamily="50" charset="-128"/>
                <a:ea typeface="メイリオ" panose="020B0604030504040204" pitchFamily="50" charset="-128"/>
              </a:rPr>
              <a:t>（１）エネルギーの発生</a:t>
            </a:r>
          </a:p>
        </p:txBody>
      </p:sp>
      <p:sp>
        <p:nvSpPr>
          <p:cNvPr id="13" name="テキスト ボックス 12"/>
          <p:cNvSpPr txBox="1"/>
          <p:nvPr/>
        </p:nvSpPr>
        <p:spPr>
          <a:xfrm>
            <a:off x="4475199" y="1835088"/>
            <a:ext cx="3476292" cy="307777"/>
          </a:xfrm>
          <a:prstGeom prst="rect">
            <a:avLst/>
          </a:prstGeom>
          <a:noFill/>
        </p:spPr>
        <p:txBody>
          <a:bodyPr wrap="square" rtlCol="0">
            <a:spAutoFit/>
          </a:bodyPr>
          <a:lstStyle/>
          <a:p>
            <a:pPr eaLnBrk="1" fontAlgn="auto" hangingPunct="1">
              <a:spcBef>
                <a:spcPts val="0"/>
              </a:spcBef>
              <a:spcAft>
                <a:spcPts val="0"/>
              </a:spcAft>
            </a:pPr>
            <a:r>
              <a:rPr lang="ja-JP" altLang="en-US" sz="1400" dirty="0" smtClean="0">
                <a:solidFill>
                  <a:prstClr val="black"/>
                </a:solidFill>
                <a:latin typeface="メイリオ" panose="020B0604030504040204" pitchFamily="50" charset="-128"/>
                <a:ea typeface="メイリオ" panose="020B0604030504040204" pitchFamily="50" charset="-128"/>
              </a:rPr>
              <a:t>（２）エネルギーを放射するアンテナ</a:t>
            </a:r>
          </a:p>
        </p:txBody>
      </p:sp>
      <p:sp>
        <p:nvSpPr>
          <p:cNvPr id="14" name="テキスト ボックス 13"/>
          <p:cNvSpPr txBox="1"/>
          <p:nvPr/>
        </p:nvSpPr>
        <p:spPr>
          <a:xfrm>
            <a:off x="1163534" y="2272422"/>
            <a:ext cx="2688386" cy="523220"/>
          </a:xfrm>
          <a:prstGeom prst="rect">
            <a:avLst/>
          </a:prstGeom>
          <a:noFill/>
        </p:spPr>
        <p:txBody>
          <a:bodyPr wrap="square" rtlCol="0">
            <a:spAutoFit/>
          </a:bodyPr>
          <a:lstStyle/>
          <a:p>
            <a:pPr algn="ctr" eaLnBrk="1" fontAlgn="auto" hangingPunct="1">
              <a:spcBef>
                <a:spcPts val="0"/>
              </a:spcBef>
              <a:spcAft>
                <a:spcPts val="0"/>
              </a:spcAft>
            </a:pPr>
            <a:r>
              <a:rPr lang="ja-JP" altLang="en-US" sz="1400" dirty="0" smtClean="0">
                <a:solidFill>
                  <a:prstClr val="black"/>
                </a:solidFill>
                <a:latin typeface="メイリオ" panose="020B0604030504040204" pitchFamily="50" charset="-128"/>
                <a:ea typeface="メイリオ" panose="020B0604030504040204" pitchFamily="50" charset="-128"/>
              </a:rPr>
              <a:t>高周波成分を含む信号</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pPr>
            <a:r>
              <a:rPr lang="en-US" altLang="ja-JP" sz="1400" dirty="0" smtClean="0">
                <a:solidFill>
                  <a:prstClr val="black"/>
                </a:solidFill>
                <a:latin typeface="メイリオ" panose="020B0604030504040204" pitchFamily="50" charset="-128"/>
                <a:ea typeface="メイリオ" panose="020B0604030504040204" pitchFamily="50" charset="-128"/>
              </a:rPr>
              <a:t>LSI</a:t>
            </a:r>
            <a:r>
              <a:rPr lang="ja-JP" altLang="en-US" sz="1400" dirty="0" smtClean="0">
                <a:solidFill>
                  <a:prstClr val="black"/>
                </a:solidFill>
                <a:latin typeface="メイリオ" panose="020B0604030504040204" pitchFamily="50" charset="-128"/>
                <a:ea typeface="メイリオ" panose="020B0604030504040204" pitchFamily="50" charset="-128"/>
              </a:rPr>
              <a:t>の電源電流</a:t>
            </a:r>
          </a:p>
        </p:txBody>
      </p:sp>
      <p:sp>
        <p:nvSpPr>
          <p:cNvPr id="15" name="テキスト ボックス 14"/>
          <p:cNvSpPr txBox="1"/>
          <p:nvPr/>
        </p:nvSpPr>
        <p:spPr>
          <a:xfrm>
            <a:off x="4527546" y="2250761"/>
            <a:ext cx="3056498" cy="523220"/>
          </a:xfrm>
          <a:prstGeom prst="rect">
            <a:avLst/>
          </a:prstGeom>
          <a:noFill/>
        </p:spPr>
        <p:txBody>
          <a:bodyPr wrap="square" rtlCol="0">
            <a:spAutoFit/>
          </a:bodyPr>
          <a:lstStyle/>
          <a:p>
            <a:pPr algn="ctr" eaLnBrk="1" fontAlgn="auto" hangingPunct="1">
              <a:spcBef>
                <a:spcPts val="0"/>
              </a:spcBef>
              <a:spcAft>
                <a:spcPts val="0"/>
              </a:spcAft>
            </a:pPr>
            <a:r>
              <a:rPr lang="ja-JP" altLang="en-US" sz="1400" dirty="0" smtClean="0">
                <a:solidFill>
                  <a:prstClr val="black"/>
                </a:solidFill>
                <a:latin typeface="メイリオ" panose="020B0604030504040204" pitchFamily="50" charset="-128"/>
                <a:ea typeface="メイリオ" panose="020B0604030504040204" pitchFamily="50" charset="-128"/>
              </a:rPr>
              <a:t>配線、ケーブル、開口部</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pPr>
            <a:r>
              <a:rPr lang="ja-JP" altLang="en-US" sz="1400" dirty="0" smtClean="0">
                <a:solidFill>
                  <a:prstClr val="black"/>
                </a:solidFill>
                <a:latin typeface="メイリオ" panose="020B0604030504040204" pitchFamily="50" charset="-128"/>
                <a:ea typeface="メイリオ" panose="020B0604030504040204" pitchFamily="50" charset="-128"/>
              </a:rPr>
              <a:t>プレーンによるアンテナ構造</a:t>
            </a:r>
            <a:endParaRPr lang="en-US" altLang="ja-JP" sz="1400" dirty="0" smtClean="0">
              <a:solidFill>
                <a:prstClr val="black"/>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216831" y="3100925"/>
            <a:ext cx="6120073" cy="369332"/>
          </a:xfrm>
          <a:prstGeom prst="rect">
            <a:avLst/>
          </a:prstGeom>
          <a:noFill/>
        </p:spPr>
        <p:txBody>
          <a:bodyPr wrap="square" rtlCol="0">
            <a:spAutoFit/>
          </a:bodyPr>
          <a:lstStyle/>
          <a:p>
            <a:pPr algn="ctr" eaLnBrk="1" fontAlgn="auto" hangingPunct="1">
              <a:spcBef>
                <a:spcPts val="0"/>
              </a:spcBef>
              <a:spcAft>
                <a:spcPts val="0"/>
              </a:spcAft>
            </a:pPr>
            <a:r>
              <a:rPr lang="en-US" altLang="ja-JP" b="1" dirty="0" smtClean="0">
                <a:solidFill>
                  <a:prstClr val="white"/>
                </a:solidFill>
                <a:latin typeface="メイリオ" panose="020B0604030504040204" pitchFamily="50" charset="-128"/>
                <a:ea typeface="メイリオ" panose="020B0604030504040204" pitchFamily="50" charset="-128"/>
              </a:rPr>
              <a:t>2</a:t>
            </a:r>
            <a:r>
              <a:rPr lang="ja-JP" altLang="en-US" b="1" dirty="0" smtClean="0">
                <a:solidFill>
                  <a:prstClr val="white"/>
                </a:solidFill>
                <a:latin typeface="メイリオ" panose="020B0604030504040204" pitchFamily="50" charset="-128"/>
                <a:ea typeface="メイリオ" panose="020B0604030504040204" pitchFamily="50" charset="-128"/>
              </a:rPr>
              <a:t>つの要素が重なった場合、放射ノイズが増大</a:t>
            </a:r>
            <a:endParaRPr lang="en-US" altLang="ja-JP" b="1" dirty="0" smtClean="0">
              <a:solidFill>
                <a:prstClr val="white"/>
              </a:solidFill>
              <a:latin typeface="メイリオ" panose="020B0604030504040204" pitchFamily="50" charset="-128"/>
              <a:ea typeface="メイリオ" panose="020B0604030504040204" pitchFamily="50" charset="-128"/>
            </a:endParaRPr>
          </a:p>
        </p:txBody>
      </p:sp>
      <p:sp>
        <p:nvSpPr>
          <p:cNvPr id="17" name="二等辺三角形 16"/>
          <p:cNvSpPr/>
          <p:nvPr/>
        </p:nvSpPr>
        <p:spPr>
          <a:xfrm rot="10800000">
            <a:off x="3748378" y="3761605"/>
            <a:ext cx="1725178" cy="679222"/>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8" name="台形 17"/>
          <p:cNvSpPr/>
          <p:nvPr/>
        </p:nvSpPr>
        <p:spPr>
          <a:xfrm>
            <a:off x="1647376" y="4823678"/>
            <a:ext cx="6120072" cy="896197"/>
          </a:xfrm>
          <a:prstGeom prst="trapezoid">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9" name="テキスト ボックス 18"/>
          <p:cNvSpPr txBox="1"/>
          <p:nvPr/>
        </p:nvSpPr>
        <p:spPr>
          <a:xfrm>
            <a:off x="1981092" y="4985231"/>
            <a:ext cx="5452640" cy="646331"/>
          </a:xfrm>
          <a:prstGeom prst="rect">
            <a:avLst/>
          </a:prstGeom>
          <a:noFill/>
        </p:spPr>
        <p:txBody>
          <a:bodyPr wrap="square" rtlCol="0">
            <a:spAutoFit/>
          </a:bodyPr>
          <a:lstStyle/>
          <a:p>
            <a:pPr algn="ctr" eaLnBrk="1" fontAlgn="auto" hangingPunct="1">
              <a:spcBef>
                <a:spcPts val="0"/>
              </a:spcBef>
              <a:spcAft>
                <a:spcPts val="0"/>
              </a:spcAft>
            </a:pPr>
            <a:r>
              <a:rPr lang="ja-JP" altLang="en-US" b="1" dirty="0" smtClean="0">
                <a:solidFill>
                  <a:prstClr val="white"/>
                </a:solidFill>
                <a:latin typeface="メイリオ" panose="020B0604030504040204" pitchFamily="50" charset="-128"/>
                <a:ea typeface="メイリオ" panose="020B0604030504040204" pitchFamily="50" charset="-128"/>
              </a:rPr>
              <a:t>放射ノイズを抑制するためには、エネルギーか</a:t>
            </a:r>
            <a:endParaRPr lang="en-US" altLang="ja-JP" b="1" dirty="0" smtClean="0">
              <a:solidFill>
                <a:prstClr val="white"/>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pPr>
            <a:r>
              <a:rPr lang="ja-JP" altLang="en-US" b="1" dirty="0" smtClean="0">
                <a:solidFill>
                  <a:prstClr val="white"/>
                </a:solidFill>
                <a:latin typeface="メイリオ" panose="020B0604030504040204" pitchFamily="50" charset="-128"/>
                <a:ea typeface="メイリオ" panose="020B0604030504040204" pitchFamily="50" charset="-128"/>
              </a:rPr>
              <a:t>アンテナ構造の要因を対策することが重要</a:t>
            </a:r>
            <a:endParaRPr lang="en-US" altLang="ja-JP" b="1" dirty="0" smtClean="0">
              <a:solidFill>
                <a:prstClr val="white"/>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4068537" y="3759238"/>
            <a:ext cx="1084858" cy="523220"/>
          </a:xfrm>
          <a:prstGeom prst="rect">
            <a:avLst/>
          </a:prstGeom>
          <a:noFill/>
        </p:spPr>
        <p:txBody>
          <a:bodyPr wrap="square" rtlCol="0">
            <a:spAutoFit/>
          </a:bodyPr>
          <a:lstStyle/>
          <a:p>
            <a:pPr algn="ctr" eaLnBrk="1" fontAlgn="auto" hangingPunct="1">
              <a:spcBef>
                <a:spcPts val="0"/>
              </a:spcBef>
              <a:spcAft>
                <a:spcPts val="0"/>
              </a:spcAft>
            </a:pPr>
            <a:r>
              <a:rPr lang="ja-JP" altLang="en-US" sz="1400" b="1" dirty="0" smtClean="0">
                <a:solidFill>
                  <a:prstClr val="white"/>
                </a:solidFill>
                <a:latin typeface="メイリオ" panose="020B0604030504040204" pitchFamily="50" charset="-128"/>
                <a:ea typeface="メイリオ" panose="020B0604030504040204" pitchFamily="50" charset="-128"/>
              </a:rPr>
              <a:t>対策の</a:t>
            </a:r>
            <a:endParaRPr lang="en-US" altLang="ja-JP" sz="1400" b="1" dirty="0" smtClean="0">
              <a:solidFill>
                <a:prstClr val="white"/>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pPr>
            <a:r>
              <a:rPr lang="ja-JP" altLang="en-US" sz="1400" b="1" dirty="0" smtClean="0">
                <a:solidFill>
                  <a:prstClr val="white"/>
                </a:solidFill>
                <a:latin typeface="メイリオ" panose="020B0604030504040204" pitchFamily="50" charset="-128"/>
                <a:ea typeface="メイリオ" panose="020B0604030504040204" pitchFamily="50" charset="-128"/>
              </a:rPr>
              <a:t>考え方</a:t>
            </a:r>
            <a:endParaRPr lang="en-US" altLang="ja-JP" sz="1400" b="1" dirty="0" smtClean="0">
              <a:solidFill>
                <a:prstClr val="white"/>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9108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a:latin typeface="メイリオ" panose="020B0604030504040204" pitchFamily="50" charset="-128"/>
                <a:ea typeface="メイリオ" panose="020B0604030504040204" pitchFamily="50" charset="-128"/>
              </a:rPr>
              <a:t>資料の内容、テキスト、画像等の無断転載・無断使用を固く禁じます。</a:t>
            </a:r>
            <a:endParaRPr lang="en-US" altLang="ja-JP">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1B4D1853-AA29-4078-B65F-BED8A2810DB8}" type="slidenum">
              <a:rPr lang="en-US" altLang="ja-JP" smtClean="0">
                <a:latin typeface="メイリオ" panose="020B0604030504040204" pitchFamily="50" charset="-128"/>
                <a:ea typeface="メイリオ" panose="020B0604030504040204" pitchFamily="50" charset="-128"/>
              </a:rPr>
              <a:pPr>
                <a:defRPr/>
              </a:pPr>
              <a:t>3</a:t>
            </a:fld>
            <a:endParaRPr lang="en-US" altLang="ja-JP">
              <a:latin typeface="メイリオ" panose="020B0604030504040204" pitchFamily="50" charset="-128"/>
              <a:ea typeface="メイリオ" panose="020B0604030504040204" pitchFamily="50" charset="-128"/>
            </a:endParaRPr>
          </a:p>
        </p:txBody>
      </p:sp>
      <p:sp>
        <p:nvSpPr>
          <p:cNvPr id="4" name="正方形/長方形 3"/>
          <p:cNvSpPr/>
          <p:nvPr/>
        </p:nvSpPr>
        <p:spPr>
          <a:xfrm>
            <a:off x="30765" y="44624"/>
            <a:ext cx="6917499" cy="369332"/>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rPr>
              <a:t>基板－板金（筐体）共振</a:t>
            </a:r>
            <a:r>
              <a:rPr lang="ja-JP" altLang="en-US" dirty="0" smtClean="0">
                <a:latin typeface="メイリオ" panose="020B0604030504040204" pitchFamily="50" charset="-128"/>
                <a:ea typeface="メイリオ" panose="020B0604030504040204" pitchFamily="50" charset="-128"/>
              </a:rPr>
              <a:t>解析ソフトのメリット</a:t>
            </a:r>
            <a:endParaRPr lang="ja-JP" altLang="en-US"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07504" y="692696"/>
            <a:ext cx="8712968" cy="2677656"/>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電気基板がノイズ放射をする要因の一つに平行平板共振によるアンテナ構造があります。</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「多層基板内の電源層</a:t>
            </a:r>
            <a:r>
              <a:rPr lang="en-US" altLang="ja-JP" sz="1400" dirty="0" smtClean="0">
                <a:latin typeface="メイリオ" panose="020B0604030504040204" pitchFamily="50" charset="-128"/>
                <a:ea typeface="メイリオ" panose="020B0604030504040204" pitchFamily="50" charset="-128"/>
              </a:rPr>
              <a:t>-GND</a:t>
            </a:r>
            <a:r>
              <a:rPr lang="ja-JP" altLang="en-US" sz="1400" dirty="0" smtClean="0">
                <a:latin typeface="メイリオ" panose="020B0604030504040204" pitchFamily="50" charset="-128"/>
                <a:ea typeface="メイリオ" panose="020B0604030504040204" pitchFamily="50" charset="-128"/>
              </a:rPr>
              <a:t>層」間で形成される平行平板共振による放射ノイズの悪化に対しては、設計段階でパスコンの最適配置及び基板の共振解析を行い最適な基板設計をすることができます。</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しかし「基板</a:t>
            </a:r>
            <a:r>
              <a:rPr lang="en-US" altLang="ja-JP" sz="1400" dirty="0" smtClean="0">
                <a:latin typeface="メイリオ" panose="020B0604030504040204" pitchFamily="50" charset="-128"/>
                <a:ea typeface="メイリオ" panose="020B0604030504040204" pitchFamily="50" charset="-128"/>
              </a:rPr>
              <a:t>GND</a:t>
            </a:r>
            <a:r>
              <a:rPr lang="ja-JP" altLang="en-US" sz="1400" dirty="0" smtClean="0">
                <a:latin typeface="メイリオ" panose="020B0604030504040204" pitchFamily="50" charset="-128"/>
                <a:ea typeface="メイリオ" panose="020B0604030504040204" pitchFamily="50" charset="-128"/>
              </a:rPr>
              <a:t>層</a:t>
            </a:r>
            <a:r>
              <a:rPr lang="en-US" altLang="ja-JP" sz="1400" dirty="0" smtClean="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近接</a:t>
            </a:r>
            <a:r>
              <a:rPr lang="ja-JP" altLang="en-US" sz="1400" dirty="0" smtClean="0">
                <a:latin typeface="メイリオ" panose="020B0604030504040204" pitchFamily="50" charset="-128"/>
                <a:ea typeface="メイリオ" panose="020B0604030504040204" pitchFamily="50" charset="-128"/>
              </a:rPr>
              <a:t>する金属（主に筐体やヒートシンクなど）」間で形成される平行平板共振いよる放射ノイズの悪化に</a:t>
            </a:r>
            <a:r>
              <a:rPr lang="ja-JP" altLang="en-US" sz="1400" dirty="0">
                <a:latin typeface="メイリオ" panose="020B0604030504040204" pitchFamily="50" charset="-128"/>
                <a:ea typeface="メイリオ" panose="020B0604030504040204" pitchFamily="50" charset="-128"/>
              </a:rPr>
              <a:t>対</a:t>
            </a:r>
            <a:r>
              <a:rPr lang="ja-JP" altLang="en-US" sz="1400" dirty="0" smtClean="0">
                <a:latin typeface="メイリオ" panose="020B0604030504040204" pitchFamily="50" charset="-128"/>
                <a:ea typeface="メイリオ" panose="020B0604030504040204" pitchFamily="50" charset="-128"/>
              </a:rPr>
              <a:t>しては、製品組立て後の</a:t>
            </a:r>
            <a:r>
              <a:rPr lang="en-US" altLang="ja-JP" sz="1400" dirty="0" smtClean="0">
                <a:latin typeface="メイリオ" panose="020B0604030504040204" pitchFamily="50" charset="-128"/>
                <a:ea typeface="メイリオ" panose="020B0604030504040204" pitchFamily="50" charset="-128"/>
              </a:rPr>
              <a:t>EMC</a:t>
            </a:r>
            <a:r>
              <a:rPr lang="ja-JP" altLang="en-US" sz="1400" dirty="0" smtClean="0">
                <a:latin typeface="メイリオ" panose="020B0604030504040204" pitchFamily="50" charset="-128"/>
                <a:ea typeface="メイリオ" panose="020B0604030504040204" pitchFamily="50" charset="-128"/>
              </a:rPr>
              <a:t>試験で問題が発見されるケースが見られます。</a:t>
            </a:r>
            <a:endParaRPr lang="en-US" altLang="ja-JP" sz="1400" dirty="0" smtClean="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「基板</a:t>
            </a:r>
            <a:r>
              <a:rPr lang="ja-JP" altLang="en-US" sz="1400" dirty="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板金（筐体）共振解析」ソフトは、設計段階で「基板</a:t>
            </a:r>
            <a:r>
              <a:rPr lang="en-US" altLang="ja-JP" sz="1400" dirty="0" smtClean="0">
                <a:latin typeface="メイリオ" panose="020B0604030504040204" pitchFamily="50" charset="-128"/>
                <a:ea typeface="メイリオ" panose="020B0604030504040204" pitchFamily="50" charset="-128"/>
              </a:rPr>
              <a:t>GND</a:t>
            </a:r>
            <a:r>
              <a:rPr lang="ja-JP" altLang="en-US" sz="1400" dirty="0" smtClean="0">
                <a:latin typeface="メイリオ" panose="020B0604030504040204" pitchFamily="50" charset="-128"/>
                <a:ea typeface="メイリオ" panose="020B0604030504040204" pitchFamily="50" charset="-128"/>
              </a:rPr>
              <a:t>層と近接する金属（筐体やヒートシンクなど）」間にできる平行平板共振の解析をすることができます。この解析ソフトを使用することでノイズを抑制する最適な</a:t>
            </a:r>
            <a:r>
              <a:rPr lang="en-US" altLang="ja-JP" sz="1400" dirty="0" smtClean="0">
                <a:latin typeface="メイリオ" panose="020B0604030504040204" pitchFamily="50" charset="-128"/>
                <a:ea typeface="メイリオ" panose="020B0604030504040204" pitchFamily="50" charset="-128"/>
              </a:rPr>
              <a:t>GND</a:t>
            </a:r>
            <a:r>
              <a:rPr lang="ja-JP" altLang="en-US" sz="1400" dirty="0" smtClean="0">
                <a:latin typeface="メイリオ" panose="020B0604030504040204" pitchFamily="50" charset="-128"/>
                <a:ea typeface="メイリオ" panose="020B0604030504040204" pitchFamily="50" charset="-128"/>
              </a:rPr>
              <a:t>ポイント数を確認することが可能となります。</a:t>
            </a:r>
            <a:endParaRPr lang="en-US" altLang="ja-JP" sz="1400" dirty="0" smtClean="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弊社ホームページに「基板</a:t>
            </a:r>
            <a:r>
              <a:rPr lang="ja-JP" altLang="en-US" sz="1400" dirty="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板金（筐体）共振解析」ソフトを設計支援ツールとして</a:t>
            </a:r>
            <a:r>
              <a:rPr lang="en-US" altLang="ja-JP" sz="1400" dirty="0" smtClean="0">
                <a:latin typeface="メイリオ" panose="020B0604030504040204" pitchFamily="50" charset="-128"/>
                <a:ea typeface="メイリオ" panose="020B0604030504040204" pitchFamily="50" charset="-128"/>
              </a:rPr>
              <a:t>Free</a:t>
            </a:r>
            <a:r>
              <a:rPr lang="ja-JP" altLang="en-US" sz="1400" dirty="0" smtClean="0">
                <a:latin typeface="メイリオ" panose="020B0604030504040204" pitchFamily="50" charset="-128"/>
                <a:ea typeface="メイリオ" panose="020B0604030504040204" pitchFamily="50" charset="-128"/>
              </a:rPr>
              <a:t>でご使用いただける環境を開設いたしました。</a:t>
            </a:r>
            <a:endParaRPr lang="en-US" altLang="ja-JP" sz="1400" dirty="0" smtClean="0">
              <a:latin typeface="メイリオ" panose="020B0604030504040204" pitchFamily="50" charset="-128"/>
              <a:ea typeface="メイリオ" panose="020B0604030504040204" pitchFamily="50" charset="-128"/>
            </a:endParaRPr>
          </a:p>
        </p:txBody>
      </p:sp>
      <p:sp>
        <p:nvSpPr>
          <p:cNvPr id="8" name="正方形/長方形 7"/>
          <p:cNvSpPr/>
          <p:nvPr/>
        </p:nvSpPr>
        <p:spPr bwMode="auto">
          <a:xfrm>
            <a:off x="3635896" y="4365104"/>
            <a:ext cx="1152128" cy="144016"/>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pic>
        <p:nvPicPr>
          <p:cNvPr id="16" name="図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 y="3470895"/>
            <a:ext cx="7296150" cy="2076450"/>
          </a:xfrm>
          <a:prstGeom prst="rect">
            <a:avLst/>
          </a:prstGeom>
        </p:spPr>
      </p:pic>
      <p:sp>
        <p:nvSpPr>
          <p:cNvPr id="17" name="テキスト ボックス 16"/>
          <p:cNvSpPr txBox="1"/>
          <p:nvPr/>
        </p:nvSpPr>
        <p:spPr>
          <a:xfrm>
            <a:off x="124674" y="5811373"/>
            <a:ext cx="4519334"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電子機器で構成される代表的なアンテナ構造　　７</a:t>
            </a:r>
            <a:r>
              <a:rPr kumimoji="1" lang="en-US" altLang="ja-JP" sz="1400" dirty="0" smtClean="0">
                <a:latin typeface="Meiryo UI" panose="020B0604030504040204" pitchFamily="50" charset="-128"/>
                <a:ea typeface="Meiryo UI" panose="020B0604030504040204" pitchFamily="50" charset="-128"/>
              </a:rPr>
              <a:t>P</a:t>
            </a:r>
            <a:r>
              <a:rPr kumimoji="1" lang="ja-JP" altLang="en-US" sz="1400" dirty="0" smtClean="0">
                <a:latin typeface="Meiryo UI" panose="020B0604030504040204" pitchFamily="50" charset="-128"/>
                <a:ea typeface="Meiryo UI" panose="020B0604030504040204" pitchFamily="50" charset="-128"/>
              </a:rPr>
              <a:t>参照</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2261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a:latin typeface="メイリオ" panose="020B0604030504040204" pitchFamily="50" charset="-128"/>
                <a:ea typeface="メイリオ" panose="020B0604030504040204" pitchFamily="50" charset="-128"/>
              </a:rPr>
              <a:t>資料の内容、テキスト、画像等の無断転載・無断使用を固く禁じます。</a:t>
            </a:r>
            <a:endParaRPr lang="en-US" altLang="ja-JP">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1B4D1853-AA29-4078-B65F-BED8A2810DB8}" type="slidenum">
              <a:rPr lang="en-US" altLang="ja-JP" smtClean="0">
                <a:latin typeface="メイリオ" panose="020B0604030504040204" pitchFamily="50" charset="-128"/>
                <a:ea typeface="メイリオ" panose="020B0604030504040204" pitchFamily="50" charset="-128"/>
              </a:rPr>
              <a:pPr>
                <a:defRPr/>
              </a:pPr>
              <a:t>4</a:t>
            </a:fld>
            <a:endParaRPr lang="en-US" altLang="ja-JP">
              <a:latin typeface="メイリオ" panose="020B0604030504040204" pitchFamily="50" charset="-128"/>
              <a:ea typeface="メイリオ" panose="020B0604030504040204" pitchFamily="50" charset="-128"/>
            </a:endParaRPr>
          </a:p>
        </p:txBody>
      </p:sp>
      <p:sp>
        <p:nvSpPr>
          <p:cNvPr id="4" name="正方形/長方形 3"/>
          <p:cNvSpPr/>
          <p:nvPr/>
        </p:nvSpPr>
        <p:spPr>
          <a:xfrm>
            <a:off x="30765" y="44624"/>
            <a:ext cx="6917499" cy="369332"/>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rPr>
              <a:t>基板－板金（筐体）共振解析</a:t>
            </a:r>
            <a:r>
              <a:rPr lang="en-US" altLang="ja-JP" dirty="0">
                <a:latin typeface="メイリオ" panose="020B0604030504040204" pitchFamily="50" charset="-128"/>
                <a:ea typeface="メイリオ" panose="020B0604030504040204" pitchFamily="50" charset="-128"/>
              </a:rPr>
              <a:t>Free</a:t>
            </a:r>
            <a:r>
              <a:rPr lang="ja-JP" altLang="en-US" dirty="0" smtClean="0">
                <a:latin typeface="メイリオ" panose="020B0604030504040204" pitchFamily="50" charset="-128"/>
                <a:ea typeface="メイリオ" panose="020B0604030504040204" pitchFamily="50" charset="-128"/>
              </a:rPr>
              <a:t>ソフトの</a:t>
            </a:r>
            <a:r>
              <a:rPr lang="en-US" altLang="ja-JP" dirty="0" smtClean="0">
                <a:latin typeface="メイリオ" panose="020B0604030504040204" pitchFamily="50" charset="-128"/>
                <a:ea typeface="メイリオ" panose="020B0604030504040204" pitchFamily="50" charset="-128"/>
              </a:rPr>
              <a:t>OUTPUT</a:t>
            </a:r>
            <a:endParaRPr lang="ja-JP" altLang="en-US"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07504" y="692696"/>
            <a:ext cx="8712968" cy="369332"/>
          </a:xfrm>
          <a:prstGeom prst="rect">
            <a:avLst/>
          </a:prstGeom>
          <a:noFill/>
        </p:spPr>
        <p:txBody>
          <a:bodyPr wrap="square" rtlCol="0">
            <a:spAutoFit/>
          </a:bodyPr>
          <a:lstStyle/>
          <a:p>
            <a:r>
              <a:rPr lang="ja-JP" altLang="en-US" dirty="0" smtClean="0">
                <a:latin typeface="メイリオ" panose="020B0604030504040204" pitchFamily="50" charset="-128"/>
                <a:ea typeface="メイリオ" panose="020B0604030504040204" pitchFamily="50" charset="-128"/>
              </a:rPr>
              <a:t>解析結果の</a:t>
            </a:r>
            <a:r>
              <a:rPr lang="en-US" altLang="ja-JP" dirty="0">
                <a:latin typeface="メイリオ" panose="020B0604030504040204" pitchFamily="50" charset="-128"/>
                <a:ea typeface="メイリオ" panose="020B0604030504040204" pitchFamily="50" charset="-128"/>
              </a:rPr>
              <a:t>OUTPUT</a:t>
            </a:r>
            <a:r>
              <a:rPr lang="ja-JP" altLang="en-US" dirty="0" smtClean="0">
                <a:latin typeface="メイリオ" panose="020B0604030504040204" pitchFamily="50" charset="-128"/>
                <a:ea typeface="メイリオ" panose="020B0604030504040204" pitchFamily="50" charset="-128"/>
              </a:rPr>
              <a:t>は、</a:t>
            </a:r>
            <a:r>
              <a:rPr lang="en-US" altLang="ja-JP" dirty="0">
                <a:latin typeface="メイリオ" panose="020B0604030504040204" pitchFamily="50" charset="-128"/>
                <a:ea typeface="メイリオ" panose="020B0604030504040204" pitchFamily="50" charset="-128"/>
              </a:rPr>
              <a:t>2</a:t>
            </a:r>
            <a:r>
              <a:rPr lang="ja-JP" altLang="en-US" dirty="0" smtClean="0">
                <a:latin typeface="メイリオ" panose="020B0604030504040204" pitchFamily="50" charset="-128"/>
                <a:ea typeface="メイリオ" panose="020B0604030504040204" pitchFamily="50" charset="-128"/>
              </a:rPr>
              <a:t>つあります。</a:t>
            </a:r>
            <a:endParaRPr lang="en-US" altLang="ja-JP" dirty="0" smtClean="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E3C93678-F6E8-EB54-042E-0ACD9378E086}"/>
              </a:ext>
            </a:extLst>
          </p:cNvPr>
          <p:cNvSpPr txBox="1"/>
          <p:nvPr/>
        </p:nvSpPr>
        <p:spPr>
          <a:xfrm>
            <a:off x="232520" y="5753423"/>
            <a:ext cx="7920880" cy="646331"/>
          </a:xfrm>
          <a:prstGeom prst="rect">
            <a:avLst/>
          </a:prstGeom>
          <a:noFill/>
        </p:spPr>
        <p:txBody>
          <a:bodyPr wrap="square" rtlCol="0">
            <a:spAutoFit/>
          </a:bodyPr>
          <a:lstStyle/>
          <a:p>
            <a:r>
              <a:rPr lang="ja-JP" altLang="en-US" dirty="0">
                <a:ln w="0"/>
                <a:latin typeface="メイリオ" panose="020B0604030504040204" pitchFamily="50" charset="-128"/>
                <a:ea typeface="メイリオ" panose="020B0604030504040204" pitchFamily="50" charset="-128"/>
              </a:rPr>
              <a:t>解析結果</a:t>
            </a:r>
            <a:r>
              <a:rPr lang="ja-JP" altLang="en-US" dirty="0" smtClean="0">
                <a:ln w="0"/>
                <a:latin typeface="メイリオ" panose="020B0604030504040204" pitchFamily="50" charset="-128"/>
                <a:ea typeface="メイリオ" panose="020B0604030504040204" pitchFamily="50" charset="-128"/>
              </a:rPr>
              <a:t>は、</a:t>
            </a:r>
            <a:r>
              <a:rPr lang="en-US" altLang="ja-JP" dirty="0" smtClean="0">
                <a:ln w="0"/>
                <a:latin typeface="メイリオ" panose="020B0604030504040204" pitchFamily="50" charset="-128"/>
                <a:ea typeface="メイリオ" panose="020B0604030504040204" pitchFamily="50" charset="-128"/>
              </a:rPr>
              <a:t>GAP</a:t>
            </a:r>
            <a:r>
              <a:rPr lang="ja-JP" altLang="en-US" dirty="0" smtClean="0">
                <a:ln w="0"/>
                <a:latin typeface="メイリオ" panose="020B0604030504040204" pitchFamily="50" charset="-128"/>
                <a:ea typeface="メイリオ" panose="020B0604030504040204" pitchFamily="50" charset="-128"/>
              </a:rPr>
              <a:t>寸法に対応した弊社</a:t>
            </a:r>
            <a:r>
              <a:rPr kumimoji="1" lang="ja-JP" altLang="en-US" dirty="0" smtClean="0">
                <a:ln w="0"/>
                <a:latin typeface="メイリオ" panose="020B0604030504040204" pitchFamily="50" charset="-128"/>
                <a:ea typeface="メイリオ" panose="020B0604030504040204" pitchFamily="50" charset="-128"/>
              </a:rPr>
              <a:t>の</a:t>
            </a:r>
            <a:r>
              <a:rPr kumimoji="1" lang="ja-JP" altLang="en-US" dirty="0">
                <a:ln w="0"/>
                <a:latin typeface="メイリオ" panose="020B0604030504040204" pitchFamily="50" charset="-128"/>
                <a:ea typeface="メイリオ" panose="020B0604030504040204" pitchFamily="50" charset="-128"/>
              </a:rPr>
              <a:t>オンボードコンタクト（</a:t>
            </a:r>
            <a:r>
              <a:rPr kumimoji="1" lang="en-US" altLang="ja-JP" dirty="0">
                <a:ln w="0"/>
                <a:latin typeface="メイリオ" panose="020B0604030504040204" pitchFamily="50" charset="-128"/>
                <a:ea typeface="メイリオ" panose="020B0604030504040204" pitchFamily="50" charset="-128"/>
              </a:rPr>
              <a:t>OG</a:t>
            </a:r>
            <a:r>
              <a:rPr kumimoji="1" lang="en-US" altLang="ja-JP" dirty="0" smtClean="0">
                <a:ln w="0"/>
                <a:latin typeface="メイリオ" panose="020B0604030504040204" pitchFamily="50" charset="-128"/>
                <a:ea typeface="メイリオ" panose="020B0604030504040204" pitchFamily="50" charset="-128"/>
              </a:rPr>
              <a:t>)</a:t>
            </a:r>
            <a:r>
              <a:rPr kumimoji="1" lang="ja-JP" altLang="en-US" dirty="0" smtClean="0">
                <a:ln w="0"/>
                <a:latin typeface="メイリオ" panose="020B0604030504040204" pitchFamily="50" charset="-128"/>
                <a:ea typeface="メイリオ" panose="020B0604030504040204" pitchFamily="50" charset="-128"/>
              </a:rPr>
              <a:t>の</a:t>
            </a:r>
            <a:endParaRPr kumimoji="1" lang="en-US" altLang="ja-JP" dirty="0" smtClean="0">
              <a:ln w="0"/>
              <a:latin typeface="メイリオ" panose="020B0604030504040204" pitchFamily="50" charset="-128"/>
              <a:ea typeface="メイリオ" panose="020B0604030504040204" pitchFamily="50" charset="-128"/>
            </a:endParaRPr>
          </a:p>
          <a:p>
            <a:r>
              <a:rPr kumimoji="1" lang="ja-JP" altLang="en-US" dirty="0" smtClean="0">
                <a:ln w="0"/>
                <a:latin typeface="メイリオ" panose="020B0604030504040204" pitchFamily="50" charset="-128"/>
                <a:ea typeface="メイリオ" panose="020B0604030504040204" pitchFamily="50" charset="-128"/>
              </a:rPr>
              <a:t>モデル情報によりシミュレーションした結果になります。</a:t>
            </a:r>
            <a:endParaRPr kumimoji="1" lang="ja-JP" altLang="en-US" dirty="0">
              <a:ln w="0"/>
              <a:latin typeface="メイリオ" panose="020B0604030504040204" pitchFamily="50" charset="-128"/>
              <a:ea typeface="メイリオ" panose="020B0604030504040204" pitchFamily="50" charset="-128"/>
            </a:endParaRPr>
          </a:p>
        </p:txBody>
      </p:sp>
      <p:pic>
        <p:nvPicPr>
          <p:cNvPr id="10" name="図 9"/>
          <p:cNvPicPr>
            <a:picLocks noChangeAspect="1"/>
          </p:cNvPicPr>
          <p:nvPr/>
        </p:nvPicPr>
        <p:blipFill>
          <a:blip r:embed="rId2"/>
          <a:stretch>
            <a:fillRect/>
          </a:stretch>
        </p:blipFill>
        <p:spPr>
          <a:xfrm>
            <a:off x="286644" y="2783959"/>
            <a:ext cx="3600400" cy="2197864"/>
          </a:xfrm>
          <a:prstGeom prst="rect">
            <a:avLst/>
          </a:prstGeom>
          <a:ln>
            <a:solidFill>
              <a:schemeClr val="tx1"/>
            </a:solidFill>
          </a:ln>
        </p:spPr>
      </p:pic>
      <p:pic>
        <p:nvPicPr>
          <p:cNvPr id="12" name="図 11"/>
          <p:cNvPicPr>
            <a:picLocks noChangeAspect="1"/>
          </p:cNvPicPr>
          <p:nvPr/>
        </p:nvPicPr>
        <p:blipFill>
          <a:blip r:embed="rId3"/>
          <a:stretch>
            <a:fillRect/>
          </a:stretch>
        </p:blipFill>
        <p:spPr>
          <a:xfrm>
            <a:off x="4603127" y="2034778"/>
            <a:ext cx="2376145" cy="3506931"/>
          </a:xfrm>
          <a:prstGeom prst="rect">
            <a:avLst/>
          </a:prstGeom>
        </p:spPr>
      </p:pic>
      <p:pic>
        <p:nvPicPr>
          <p:cNvPr id="13" name="図 12"/>
          <p:cNvPicPr>
            <a:picLocks noChangeAspect="1"/>
          </p:cNvPicPr>
          <p:nvPr/>
        </p:nvPicPr>
        <p:blipFill>
          <a:blip r:embed="rId4"/>
          <a:stretch>
            <a:fillRect/>
          </a:stretch>
        </p:blipFill>
        <p:spPr>
          <a:xfrm>
            <a:off x="7077213" y="2034778"/>
            <a:ext cx="1999973" cy="1255691"/>
          </a:xfrm>
          <a:prstGeom prst="rect">
            <a:avLst/>
          </a:prstGeom>
        </p:spPr>
      </p:pic>
      <p:sp>
        <p:nvSpPr>
          <p:cNvPr id="14" name="正方形/長方形 13"/>
          <p:cNvSpPr/>
          <p:nvPr/>
        </p:nvSpPr>
        <p:spPr>
          <a:xfrm>
            <a:off x="85056" y="1276662"/>
            <a:ext cx="3971087" cy="646331"/>
          </a:xfrm>
          <a:prstGeom prst="rect">
            <a:avLst/>
          </a:prstGeom>
        </p:spPr>
        <p:txBody>
          <a:bodyPr wrap="square">
            <a:spAutoFit/>
          </a:bodyPr>
          <a:lstStyle/>
          <a:p>
            <a:r>
              <a:rPr lang="ja-JP" altLang="en-US" dirty="0">
                <a:ln w="0"/>
                <a:latin typeface="メイリオ" panose="020B0604030504040204" pitchFamily="50" charset="-128"/>
                <a:ea typeface="メイリオ" panose="020B0604030504040204" pitchFamily="50" charset="-128"/>
              </a:rPr>
              <a:t>①</a:t>
            </a:r>
            <a:r>
              <a:rPr lang="en-US" altLang="ja-JP" dirty="0">
                <a:ln w="0"/>
                <a:latin typeface="メイリオ" panose="020B0604030504040204" pitchFamily="50" charset="-128"/>
                <a:ea typeface="メイリオ" panose="020B0604030504040204" pitchFamily="50" charset="-128"/>
              </a:rPr>
              <a:t>GND</a:t>
            </a:r>
            <a:r>
              <a:rPr lang="ja-JP" altLang="en-US" dirty="0">
                <a:ln w="0"/>
                <a:latin typeface="メイリオ" panose="020B0604030504040204" pitchFamily="50" charset="-128"/>
                <a:ea typeface="メイリオ" panose="020B0604030504040204" pitchFamily="50" charset="-128"/>
              </a:rPr>
              <a:t>ポイント数を</a:t>
            </a:r>
            <a:r>
              <a:rPr lang="en-US" altLang="ja-JP" dirty="0">
                <a:ln w="0"/>
                <a:latin typeface="メイリオ" panose="020B0604030504040204" pitchFamily="50" charset="-128"/>
                <a:ea typeface="メイリオ" panose="020B0604030504040204" pitchFamily="50" charset="-128"/>
              </a:rPr>
              <a:t>10</a:t>
            </a:r>
            <a:r>
              <a:rPr lang="ja-JP" altLang="en-US" dirty="0">
                <a:ln w="0"/>
                <a:latin typeface="メイリオ" panose="020B0604030504040204" pitchFamily="50" charset="-128"/>
                <a:ea typeface="メイリオ" panose="020B0604030504040204" pitchFamily="50" charset="-128"/>
              </a:rPr>
              <a:t>個まで変更した場合の共振周波数</a:t>
            </a:r>
            <a:r>
              <a:rPr lang="ja-JP" altLang="en-US" dirty="0" smtClean="0">
                <a:ln w="0"/>
                <a:latin typeface="メイリオ" panose="020B0604030504040204" pitchFamily="50" charset="-128"/>
                <a:ea typeface="メイリオ" panose="020B0604030504040204" pitchFamily="50" charset="-128"/>
              </a:rPr>
              <a:t>結果</a:t>
            </a:r>
            <a:endParaRPr lang="ja-JP" altLang="en-US" dirty="0">
              <a:ln w="0"/>
              <a:latin typeface="メイリオ" panose="020B0604030504040204" pitchFamily="50" charset="-128"/>
              <a:ea typeface="メイリオ" panose="020B0604030504040204" pitchFamily="50" charset="-128"/>
            </a:endParaRPr>
          </a:p>
        </p:txBody>
      </p:sp>
      <p:sp>
        <p:nvSpPr>
          <p:cNvPr id="15" name="正方形/長方形 14"/>
          <p:cNvSpPr/>
          <p:nvPr/>
        </p:nvSpPr>
        <p:spPr>
          <a:xfrm>
            <a:off x="4463988" y="1245306"/>
            <a:ext cx="4572000" cy="646331"/>
          </a:xfrm>
          <a:prstGeom prst="rect">
            <a:avLst/>
          </a:prstGeom>
        </p:spPr>
        <p:txBody>
          <a:bodyPr>
            <a:spAutoFit/>
          </a:bodyPr>
          <a:lstStyle/>
          <a:p>
            <a:r>
              <a:rPr lang="ja-JP" altLang="en-US" dirty="0">
                <a:ln w="0"/>
                <a:latin typeface="メイリオ" panose="020B0604030504040204" pitchFamily="50" charset="-128"/>
                <a:ea typeface="メイリオ" panose="020B0604030504040204" pitchFamily="50" charset="-128"/>
              </a:rPr>
              <a:t>②</a:t>
            </a:r>
            <a:r>
              <a:rPr lang="en-US" altLang="ja-JP" dirty="0">
                <a:ln w="0"/>
                <a:latin typeface="メイリオ" panose="020B0604030504040204" pitchFamily="50" charset="-128"/>
                <a:ea typeface="メイリオ" panose="020B0604030504040204" pitchFamily="50" charset="-128"/>
              </a:rPr>
              <a:t>GND</a:t>
            </a:r>
            <a:r>
              <a:rPr lang="ja-JP" altLang="en-US" dirty="0">
                <a:ln w="0"/>
                <a:latin typeface="メイリオ" panose="020B0604030504040204" pitchFamily="50" charset="-128"/>
                <a:ea typeface="メイリオ" panose="020B0604030504040204" pitchFamily="50" charset="-128"/>
              </a:rPr>
              <a:t>ポイント数毎の共振周波数特性・基板ノイズ分布・コンタクト座標データ</a:t>
            </a:r>
            <a:endParaRPr lang="en-US" altLang="ja-JP" dirty="0">
              <a:ln w="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60233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a:latin typeface="メイリオ" panose="020B0604030504040204" pitchFamily="50" charset="-128"/>
                <a:ea typeface="メイリオ" panose="020B0604030504040204" pitchFamily="50" charset="-128"/>
              </a:rPr>
              <a:t>資料の内容、テキスト、画像等の無断転載・無断使用を固く禁じます。</a:t>
            </a:r>
            <a:endParaRPr lang="en-US" altLang="ja-JP">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1B4D1853-AA29-4078-B65F-BED8A2810DB8}" type="slidenum">
              <a:rPr lang="en-US" altLang="ja-JP" smtClean="0">
                <a:latin typeface="メイリオ" panose="020B0604030504040204" pitchFamily="50" charset="-128"/>
                <a:ea typeface="メイリオ" panose="020B0604030504040204" pitchFamily="50" charset="-128"/>
              </a:rPr>
              <a:pPr>
                <a:defRPr/>
              </a:pPr>
              <a:t>5</a:t>
            </a:fld>
            <a:endParaRPr lang="en-US" altLang="ja-JP">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07504" y="116632"/>
            <a:ext cx="10225136"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基板－板金（筐体）共振解析</a:t>
            </a:r>
            <a:r>
              <a:rPr lang="en-US" altLang="ja-JP" dirty="0">
                <a:latin typeface="メイリオ" panose="020B0604030504040204" pitchFamily="50" charset="-128"/>
                <a:ea typeface="メイリオ" panose="020B0604030504040204" pitchFamily="50" charset="-128"/>
              </a:rPr>
              <a:t>Free</a:t>
            </a:r>
            <a:r>
              <a:rPr lang="ja-JP" altLang="en-US" dirty="0">
                <a:latin typeface="メイリオ" panose="020B0604030504040204" pitchFamily="50" charset="-128"/>
                <a:ea typeface="メイリオ" panose="020B0604030504040204" pitchFamily="50" charset="-128"/>
              </a:rPr>
              <a:t>ソフト</a:t>
            </a:r>
            <a:r>
              <a:rPr kumimoji="1" lang="ja-JP" altLang="en-US" dirty="0" smtClean="0">
                <a:latin typeface="メイリオ" panose="020B0604030504040204" pitchFamily="50" charset="-128"/>
                <a:ea typeface="メイリオ" panose="020B0604030504040204" pitchFamily="50" charset="-128"/>
              </a:rPr>
              <a:t>の作業フローのイメージ</a:t>
            </a:r>
            <a:r>
              <a:rPr kumimoji="1" lang="ja-JP" altLang="en-US" dirty="0">
                <a:latin typeface="メイリオ" panose="020B0604030504040204" pitchFamily="50" charset="-128"/>
                <a:ea typeface="メイリオ" panose="020B0604030504040204" pitchFamily="50" charset="-128"/>
              </a:rPr>
              <a:t>　</a:t>
            </a:r>
          </a:p>
        </p:txBody>
      </p:sp>
      <p:sp>
        <p:nvSpPr>
          <p:cNvPr id="6" name="テキスト ボックス 5"/>
          <p:cNvSpPr txBox="1"/>
          <p:nvPr/>
        </p:nvSpPr>
        <p:spPr>
          <a:xfrm>
            <a:off x="265159" y="1340768"/>
            <a:ext cx="5112568" cy="4524315"/>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①</a:t>
            </a:r>
            <a:r>
              <a:rPr kumimoji="1"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会員登録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②共振解析ソフトをクリック</a:t>
            </a:r>
            <a:endParaRPr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③標準基板形状を</a:t>
            </a:r>
            <a:r>
              <a:rPr kumimoji="1" lang="ja-JP" altLang="en-US" dirty="0" smtClean="0">
                <a:latin typeface="メイリオ" panose="020B0604030504040204" pitchFamily="50" charset="-128"/>
                <a:ea typeface="メイリオ" panose="020B0604030504040204" pitchFamily="50" charset="-128"/>
              </a:rPr>
              <a:t>選択し寸法入力</a:t>
            </a:r>
            <a:endParaRPr kumimoji="1"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④</a:t>
            </a:r>
            <a:r>
              <a:rPr lang="ja-JP" altLang="en-US" dirty="0" smtClean="0">
                <a:latin typeface="メイリオ" panose="020B0604030504040204" pitchFamily="50" charset="-128"/>
                <a:ea typeface="メイリオ" panose="020B0604030504040204" pitchFamily="50" charset="-128"/>
              </a:rPr>
              <a:t>基板</a:t>
            </a:r>
            <a:r>
              <a:rPr lang="ja-JP" altLang="en-US" dirty="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板金間</a:t>
            </a:r>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GAP</a:t>
            </a:r>
            <a:r>
              <a:rPr lang="ja-JP" altLang="en-US" dirty="0">
                <a:latin typeface="メイリオ" panose="020B0604030504040204" pitchFamily="50" charset="-128"/>
                <a:ea typeface="メイリオ" panose="020B0604030504040204" pitchFamily="50" charset="-128"/>
              </a:rPr>
              <a:t>寸法入力</a:t>
            </a:r>
            <a:endParaRPr lang="en-US" altLang="ja-JP" dirty="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⑤</a:t>
            </a:r>
            <a:r>
              <a:rPr lang="ja-JP" altLang="en-US" dirty="0">
                <a:latin typeface="メイリオ" panose="020B0604030504040204" pitchFamily="50" charset="-128"/>
                <a:ea typeface="メイリオ" panose="020B0604030504040204" pitchFamily="50" charset="-128"/>
              </a:rPr>
              <a:t>シミュレーション</a:t>
            </a:r>
            <a:r>
              <a:rPr lang="ja-JP" altLang="en-US" dirty="0" smtClean="0">
                <a:latin typeface="メイリオ" panose="020B0604030504040204" pitchFamily="50" charset="-128"/>
                <a:ea typeface="メイリオ" panose="020B0604030504040204" pitchFamily="50" charset="-128"/>
              </a:rPr>
              <a:t>を実行　クリック</a:t>
            </a:r>
            <a:endParaRPr kumimoji="1" lang="en-US" altLang="ja-JP" dirty="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4675462" y="1683075"/>
            <a:ext cx="4284476" cy="1077218"/>
          </a:xfrm>
          <a:prstGeom prst="rect">
            <a:avLst/>
          </a:prstGeom>
        </p:spPr>
        <p:txBody>
          <a:bodyPr wrap="square">
            <a:spAutoFit/>
          </a:bodyPr>
          <a:lstStyle/>
          <a:p>
            <a:r>
              <a:rPr lang="ja-JP" altLang="en-US" sz="1600" dirty="0" smtClean="0">
                <a:ln w="0"/>
                <a:latin typeface="メイリオ" panose="020B0604030504040204" pitchFamily="50" charset="-128"/>
                <a:ea typeface="メイリオ" panose="020B0604030504040204" pitchFamily="50" charset="-128"/>
              </a:rPr>
              <a:t>⑤結果　メール連絡　</a:t>
            </a:r>
            <a:r>
              <a:rPr lang="en-US" altLang="ja-JP" sz="1600" dirty="0" smtClean="0">
                <a:ln w="0"/>
                <a:latin typeface="メイリオ" panose="020B0604030504040204" pitchFamily="50" charset="-128"/>
                <a:ea typeface="メイリオ" panose="020B0604030504040204" pitchFamily="50" charset="-128"/>
              </a:rPr>
              <a:t>5</a:t>
            </a:r>
            <a:r>
              <a:rPr lang="ja-JP" altLang="en-US" sz="1600" dirty="0" smtClean="0">
                <a:ln w="0"/>
                <a:latin typeface="メイリオ" panose="020B0604030504040204" pitchFamily="50" charset="-128"/>
                <a:ea typeface="メイリオ" panose="020B0604030504040204" pitchFamily="50" charset="-128"/>
              </a:rPr>
              <a:t>分～</a:t>
            </a:r>
            <a:r>
              <a:rPr lang="en-US" altLang="ja-JP" sz="1600" dirty="0" smtClean="0">
                <a:ln w="0"/>
                <a:latin typeface="メイリオ" panose="020B0604030504040204" pitchFamily="50" charset="-128"/>
                <a:ea typeface="メイリオ" panose="020B0604030504040204" pitchFamily="50" charset="-128"/>
              </a:rPr>
              <a:t>15</a:t>
            </a:r>
            <a:r>
              <a:rPr lang="ja-JP" altLang="en-US" sz="1600" dirty="0" smtClean="0">
                <a:ln w="0"/>
                <a:latin typeface="メイリオ" panose="020B0604030504040204" pitchFamily="50" charset="-128"/>
                <a:ea typeface="メイリオ" panose="020B0604030504040204" pitchFamily="50" charset="-128"/>
              </a:rPr>
              <a:t>分後</a:t>
            </a:r>
            <a:endParaRPr lang="en-US" altLang="ja-JP" sz="1600" dirty="0" smtClean="0">
              <a:ln w="0"/>
              <a:latin typeface="メイリオ" panose="020B0604030504040204" pitchFamily="50" charset="-128"/>
              <a:ea typeface="メイリオ" panose="020B0604030504040204" pitchFamily="50" charset="-128"/>
            </a:endParaRPr>
          </a:p>
          <a:p>
            <a:r>
              <a:rPr lang="ja-JP" altLang="en-US" sz="1600" dirty="0">
                <a:ln w="0"/>
                <a:latin typeface="メイリオ" panose="020B0604030504040204" pitchFamily="50" charset="-128"/>
                <a:ea typeface="メイリオ" panose="020B0604030504040204" pitchFamily="50" charset="-128"/>
              </a:rPr>
              <a:t>　</a:t>
            </a:r>
            <a:r>
              <a:rPr lang="ja-JP" altLang="en-US" sz="1600" dirty="0" smtClean="0">
                <a:ln w="0"/>
                <a:latin typeface="メイリオ" panose="020B0604030504040204" pitchFamily="50" charset="-128"/>
                <a:ea typeface="メイリオ" panose="020B0604030504040204" pitchFamily="50" charset="-128"/>
              </a:rPr>
              <a:t>レポートダウンロード（エクセルデータ）</a:t>
            </a:r>
            <a:endParaRPr lang="ja-JP" altLang="en-US" sz="1600" dirty="0">
              <a:ln w="0"/>
              <a:latin typeface="メイリオ" panose="020B0604030504040204" pitchFamily="50" charset="-128"/>
              <a:ea typeface="メイリオ" panose="020B0604030504040204" pitchFamily="50" charset="-128"/>
            </a:endParaRPr>
          </a:p>
          <a:p>
            <a:r>
              <a:rPr lang="ja-JP" altLang="en-US" sz="1600" dirty="0">
                <a:ln w="0"/>
                <a:latin typeface="メイリオ" panose="020B0604030504040204" pitchFamily="50" charset="-128"/>
                <a:ea typeface="メイリオ" panose="020B0604030504040204" pitchFamily="50" charset="-128"/>
              </a:rPr>
              <a:t>　</a:t>
            </a:r>
            <a:r>
              <a:rPr lang="en-US" altLang="ja-JP" sz="1600" dirty="0" smtClean="0">
                <a:ln w="0"/>
                <a:latin typeface="メイリオ" panose="020B0604030504040204" pitchFamily="50" charset="-128"/>
                <a:ea typeface="メイリオ" panose="020B0604030504040204" pitchFamily="50" charset="-128"/>
              </a:rPr>
              <a:t>GND</a:t>
            </a:r>
            <a:r>
              <a:rPr lang="ja-JP" altLang="en-US" sz="1600" dirty="0">
                <a:ln w="0"/>
                <a:latin typeface="メイリオ" panose="020B0604030504040204" pitchFamily="50" charset="-128"/>
                <a:ea typeface="メイリオ" panose="020B0604030504040204" pitchFamily="50" charset="-128"/>
              </a:rPr>
              <a:t>ポイント</a:t>
            </a:r>
            <a:r>
              <a:rPr lang="ja-JP" altLang="en-US" sz="1600" dirty="0" smtClean="0">
                <a:ln w="0"/>
                <a:latin typeface="メイリオ" panose="020B0604030504040204" pitchFamily="50" charset="-128"/>
                <a:ea typeface="メイリオ" panose="020B0604030504040204" pitchFamily="50" charset="-128"/>
              </a:rPr>
              <a:t>数による共振周波数を</a:t>
            </a:r>
            <a:endParaRPr lang="en-US" altLang="ja-JP" sz="1600" dirty="0" smtClean="0">
              <a:ln w="0"/>
              <a:latin typeface="メイリオ" panose="020B0604030504040204" pitchFamily="50" charset="-128"/>
              <a:ea typeface="メイリオ" panose="020B0604030504040204" pitchFamily="50" charset="-128"/>
            </a:endParaRPr>
          </a:p>
          <a:p>
            <a:r>
              <a:rPr lang="ja-JP" altLang="en-US" sz="1600" dirty="0">
                <a:ln w="0"/>
                <a:latin typeface="メイリオ" panose="020B0604030504040204" pitchFamily="50" charset="-128"/>
                <a:ea typeface="メイリオ" panose="020B0604030504040204" pitchFamily="50" charset="-128"/>
              </a:rPr>
              <a:t>　</a:t>
            </a:r>
            <a:r>
              <a:rPr lang="ja-JP" altLang="en-US" sz="1600" dirty="0" smtClean="0">
                <a:ln w="0"/>
                <a:latin typeface="メイリオ" panose="020B0604030504040204" pitchFamily="50" charset="-128"/>
                <a:ea typeface="メイリオ" panose="020B0604030504040204" pitchFamily="50" charset="-128"/>
              </a:rPr>
              <a:t>確認することができます。</a:t>
            </a:r>
            <a:endParaRPr lang="ja-JP" altLang="en-US" sz="1600" dirty="0">
              <a:ln w="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A9104942-4BE3-0445-4414-8FCE5D74DE61}"/>
              </a:ext>
            </a:extLst>
          </p:cNvPr>
          <p:cNvSpPr txBox="1"/>
          <p:nvPr/>
        </p:nvSpPr>
        <p:spPr>
          <a:xfrm>
            <a:off x="265159" y="898768"/>
            <a:ext cx="2391654" cy="369332"/>
          </a:xfrm>
          <a:prstGeom prst="rect">
            <a:avLst/>
          </a:prstGeom>
          <a:noFill/>
        </p:spPr>
        <p:txBody>
          <a:bodyPr wrap="square" rtlCol="0">
            <a:spAutoFit/>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作業フロー</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11" name="フリーフォーム: 図形 10">
            <a:extLst>
              <a:ext uri="{FF2B5EF4-FFF2-40B4-BE49-F238E27FC236}">
                <a16:creationId xmlns:a16="http://schemas.microsoft.com/office/drawing/2014/main" id="{F7723028-F07B-BD05-85E6-451B2E7FBA96}"/>
              </a:ext>
            </a:extLst>
          </p:cNvPr>
          <p:cNvSpPr/>
          <p:nvPr/>
        </p:nvSpPr>
        <p:spPr bwMode="auto">
          <a:xfrm>
            <a:off x="3491346" y="1859028"/>
            <a:ext cx="1170606" cy="2886784"/>
          </a:xfrm>
          <a:custGeom>
            <a:avLst/>
            <a:gdLst>
              <a:gd name="connsiteX0" fmla="*/ 0 w 1435835"/>
              <a:gd name="connsiteY0" fmla="*/ 2886784 h 2886784"/>
              <a:gd name="connsiteX1" fmla="*/ 733032 w 1435835"/>
              <a:gd name="connsiteY1" fmla="*/ 2886784 h 2886784"/>
              <a:gd name="connsiteX2" fmla="*/ 733032 w 1435835"/>
              <a:gd name="connsiteY2" fmla="*/ 0 h 2886784"/>
              <a:gd name="connsiteX3" fmla="*/ 1435835 w 1435835"/>
              <a:gd name="connsiteY3" fmla="*/ 0 h 2886784"/>
            </a:gdLst>
            <a:ahLst/>
            <a:cxnLst>
              <a:cxn ang="0">
                <a:pos x="connsiteX0" y="connsiteY0"/>
              </a:cxn>
              <a:cxn ang="0">
                <a:pos x="connsiteX1" y="connsiteY1"/>
              </a:cxn>
              <a:cxn ang="0">
                <a:pos x="connsiteX2" y="connsiteY2"/>
              </a:cxn>
              <a:cxn ang="0">
                <a:pos x="connsiteX3" y="connsiteY3"/>
              </a:cxn>
            </a:cxnLst>
            <a:rect l="l" t="t" r="r" b="b"/>
            <a:pathLst>
              <a:path w="1435835" h="2886784">
                <a:moveTo>
                  <a:pt x="0" y="2886784"/>
                </a:moveTo>
                <a:lnTo>
                  <a:pt x="733032" y="2886784"/>
                </a:lnTo>
                <a:lnTo>
                  <a:pt x="733032" y="0"/>
                </a:lnTo>
                <a:lnTo>
                  <a:pt x="1435835" y="0"/>
                </a:lnTo>
              </a:path>
            </a:pathLst>
          </a:custGeom>
          <a:noFill/>
          <a:ln w="38100" cap="flat" cmpd="sng" algn="ctr">
            <a:solidFill>
              <a:schemeClr val="tx1"/>
            </a:solidFill>
            <a:prstDash val="solid"/>
            <a:round/>
            <a:headEnd type="none" w="med" len="med"/>
            <a:tailEnd type="arrow"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2"/>
          <a:stretch>
            <a:fillRect/>
          </a:stretch>
        </p:blipFill>
        <p:spPr>
          <a:xfrm>
            <a:off x="4661951" y="2949188"/>
            <a:ext cx="2633679" cy="1607729"/>
          </a:xfrm>
          <a:prstGeom prst="rect">
            <a:avLst/>
          </a:prstGeom>
          <a:ln>
            <a:solidFill>
              <a:schemeClr val="tx1"/>
            </a:solidFill>
          </a:ln>
        </p:spPr>
      </p:pic>
      <p:pic>
        <p:nvPicPr>
          <p:cNvPr id="15" name="図 14"/>
          <p:cNvPicPr>
            <a:picLocks noChangeAspect="1"/>
          </p:cNvPicPr>
          <p:nvPr/>
        </p:nvPicPr>
        <p:blipFill>
          <a:blip r:embed="rId3"/>
          <a:stretch>
            <a:fillRect/>
          </a:stretch>
        </p:blipFill>
        <p:spPr>
          <a:xfrm>
            <a:off x="5497288" y="4707473"/>
            <a:ext cx="3462650" cy="1620815"/>
          </a:xfrm>
          <a:prstGeom prst="rect">
            <a:avLst/>
          </a:prstGeom>
        </p:spPr>
      </p:pic>
      <p:pic>
        <p:nvPicPr>
          <p:cNvPr id="5" name="図 4"/>
          <p:cNvPicPr>
            <a:picLocks noChangeAspect="1"/>
          </p:cNvPicPr>
          <p:nvPr/>
        </p:nvPicPr>
        <p:blipFill>
          <a:blip r:embed="rId4"/>
          <a:stretch>
            <a:fillRect/>
          </a:stretch>
        </p:blipFill>
        <p:spPr>
          <a:xfrm>
            <a:off x="375869" y="2348880"/>
            <a:ext cx="3578523" cy="2236577"/>
          </a:xfrm>
          <a:prstGeom prst="rect">
            <a:avLst/>
          </a:prstGeom>
        </p:spPr>
      </p:pic>
    </p:spTree>
    <p:extLst>
      <p:ext uri="{BB962C8B-B14F-4D97-AF65-F5344CB8AC3E}">
        <p14:creationId xmlns:p14="http://schemas.microsoft.com/office/powerpoint/2010/main" val="1771768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smtClean="0">
                <a:latin typeface="メイリオ" panose="020B0604030504040204" pitchFamily="50" charset="-128"/>
                <a:ea typeface="メイリオ" panose="020B0604030504040204" pitchFamily="50" charset="-128"/>
              </a:rPr>
              <a:t>資料の内容、テキスト、画像等の無断転載・無断使用を固く禁じます。</a:t>
            </a:r>
            <a:endParaRPr lang="en-US" altLang="ja-JP">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1B4D1853-AA29-4078-B65F-BED8A2810DB8}" type="slidenum">
              <a:rPr lang="en-US" altLang="ja-JP" smtClean="0">
                <a:latin typeface="メイリオ" panose="020B0604030504040204" pitchFamily="50" charset="-128"/>
                <a:ea typeface="メイリオ" panose="020B0604030504040204" pitchFamily="50" charset="-128"/>
              </a:rPr>
              <a:pPr>
                <a:defRPr/>
              </a:pPr>
              <a:t>6</a:t>
            </a:fld>
            <a:endParaRPr lang="en-US" altLang="ja-JP">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56561" y="77881"/>
            <a:ext cx="5796136"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基板－板金（筐体）共振</a:t>
            </a:r>
            <a:r>
              <a:rPr lang="ja-JP" altLang="en-US" dirty="0" smtClean="0">
                <a:latin typeface="メイリオ" panose="020B0604030504040204" pitchFamily="50" charset="-128"/>
                <a:ea typeface="メイリオ" panose="020B0604030504040204" pitchFamily="50" charset="-128"/>
              </a:rPr>
              <a:t>解析データの活用方法</a:t>
            </a:r>
            <a:r>
              <a:rPr kumimoji="1" lang="ja-JP" altLang="en-US" dirty="0">
                <a:latin typeface="メイリオ" panose="020B0604030504040204" pitchFamily="50" charset="-128"/>
                <a:ea typeface="メイリオ" panose="020B0604030504040204" pitchFamily="50" charset="-128"/>
              </a:rPr>
              <a:t>　</a:t>
            </a:r>
          </a:p>
        </p:txBody>
      </p:sp>
      <p:sp>
        <p:nvSpPr>
          <p:cNvPr id="5" name="テキスト ボックス 4"/>
          <p:cNvSpPr txBox="1"/>
          <p:nvPr/>
        </p:nvSpPr>
        <p:spPr>
          <a:xfrm>
            <a:off x="56561" y="699558"/>
            <a:ext cx="8415395" cy="338554"/>
          </a:xfrm>
          <a:prstGeom prst="rect">
            <a:avLst/>
          </a:prstGeom>
          <a:noFill/>
        </p:spPr>
        <p:txBody>
          <a:bodyPr wrap="square" rtlCol="0">
            <a:spAutoFit/>
          </a:bodyPr>
          <a:lstStyle/>
          <a:p>
            <a:r>
              <a:rPr lang="ja-JP" altLang="en-US" sz="1600" dirty="0" smtClean="0">
                <a:ln w="0"/>
                <a:latin typeface="メイリオ" panose="020B0604030504040204" pitchFamily="50" charset="-128"/>
                <a:ea typeface="メイリオ" panose="020B0604030504040204" pitchFamily="50" charset="-128"/>
              </a:rPr>
              <a:t>基板</a:t>
            </a:r>
            <a:r>
              <a:rPr lang="ja-JP" altLang="en-US" sz="1600" dirty="0">
                <a:ln w="0"/>
                <a:latin typeface="メイリオ" panose="020B0604030504040204" pitchFamily="50" charset="-128"/>
                <a:ea typeface="メイリオ" panose="020B0604030504040204" pitchFamily="50" charset="-128"/>
              </a:rPr>
              <a:t>－板金（筐体</a:t>
            </a:r>
            <a:r>
              <a:rPr lang="ja-JP" altLang="en-US" sz="1600" dirty="0" smtClean="0">
                <a:ln w="0"/>
                <a:latin typeface="メイリオ" panose="020B0604030504040204" pitchFamily="50" charset="-128"/>
                <a:ea typeface="メイリオ" panose="020B0604030504040204" pitchFamily="50" charset="-128"/>
              </a:rPr>
              <a:t>）で</a:t>
            </a:r>
            <a:r>
              <a:rPr lang="ja-JP" altLang="en-US" sz="1600" dirty="0">
                <a:ln w="0"/>
                <a:latin typeface="メイリオ" panose="020B0604030504040204" pitchFamily="50" charset="-128"/>
                <a:ea typeface="メイリオ" panose="020B0604030504040204" pitchFamily="50" charset="-128"/>
              </a:rPr>
              <a:t>形成</a:t>
            </a:r>
            <a:r>
              <a:rPr lang="ja-JP" altLang="en-US" sz="1600" dirty="0" smtClean="0">
                <a:ln w="0"/>
                <a:latin typeface="メイリオ" panose="020B0604030504040204" pitchFamily="50" charset="-128"/>
                <a:ea typeface="メイリオ" panose="020B0604030504040204" pitchFamily="50" charset="-128"/>
              </a:rPr>
              <a:t>される平行</a:t>
            </a:r>
            <a:r>
              <a:rPr lang="ja-JP" altLang="en-US" sz="1600" dirty="0">
                <a:ln w="0"/>
                <a:latin typeface="メイリオ" panose="020B0604030504040204" pitchFamily="50" charset="-128"/>
                <a:ea typeface="メイリオ" panose="020B0604030504040204" pitchFamily="50" charset="-128"/>
              </a:rPr>
              <a:t>平板共振によるアンテナ</a:t>
            </a:r>
            <a:r>
              <a:rPr lang="ja-JP" altLang="en-US" sz="1600" dirty="0" smtClean="0">
                <a:ln w="0"/>
                <a:latin typeface="メイリオ" panose="020B0604030504040204" pitchFamily="50" charset="-128"/>
                <a:ea typeface="メイリオ" panose="020B0604030504040204" pitchFamily="50" charset="-128"/>
              </a:rPr>
              <a:t>構造</a:t>
            </a:r>
            <a:endParaRPr kumimoji="1" lang="en-US" altLang="ja-JP" sz="1600" dirty="0" smtClean="0">
              <a:ln w="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46660" y="4198549"/>
            <a:ext cx="2610321" cy="1338828"/>
          </a:xfrm>
          <a:prstGeom prst="rect">
            <a:avLst/>
          </a:prstGeom>
          <a:noFill/>
        </p:spPr>
        <p:txBody>
          <a:bodyPr wrap="square" rtlCol="0">
            <a:spAutoFit/>
          </a:bodyPr>
          <a:lstStyle/>
          <a:p>
            <a:r>
              <a:rPr kumimoji="1" lang="en-US" altLang="ja-JP" sz="900" dirty="0" smtClean="0">
                <a:ln w="0"/>
                <a:latin typeface="メイリオ" panose="020B0604030504040204" pitchFamily="50" charset="-128"/>
                <a:ea typeface="メイリオ" panose="020B0604030504040204" pitchFamily="50" charset="-128"/>
              </a:rPr>
              <a:t>※</a:t>
            </a:r>
            <a:r>
              <a:rPr kumimoji="1" lang="ja-JP" altLang="en-US" sz="900" dirty="0" smtClean="0">
                <a:ln w="0"/>
                <a:latin typeface="メイリオ" panose="020B0604030504040204" pitchFamily="50" charset="-128"/>
                <a:ea typeface="メイリオ" panose="020B0604030504040204" pitchFamily="50" charset="-128"/>
              </a:rPr>
              <a:t>１　矩形波の立ち上がり速さにより周波数が</a:t>
            </a:r>
            <a:endParaRPr kumimoji="1" lang="en-US" altLang="ja-JP" sz="900" dirty="0" smtClean="0">
              <a:ln w="0"/>
              <a:latin typeface="メイリオ" panose="020B0604030504040204" pitchFamily="50" charset="-128"/>
              <a:ea typeface="メイリオ" panose="020B0604030504040204" pitchFamily="50" charset="-128"/>
            </a:endParaRPr>
          </a:p>
          <a:p>
            <a:r>
              <a:rPr lang="ja-JP" altLang="en-US" sz="900" dirty="0">
                <a:ln w="0"/>
                <a:latin typeface="メイリオ" panose="020B0604030504040204" pitchFamily="50" charset="-128"/>
                <a:ea typeface="メイリオ" panose="020B0604030504040204" pitchFamily="50" charset="-128"/>
              </a:rPr>
              <a:t>　</a:t>
            </a:r>
            <a:r>
              <a:rPr lang="ja-JP" altLang="en-US" sz="900" dirty="0" smtClean="0">
                <a:ln w="0"/>
                <a:latin typeface="メイリオ" panose="020B0604030504040204" pitchFamily="50" charset="-128"/>
                <a:ea typeface="メイリオ" panose="020B0604030504040204" pitchFamily="50" charset="-128"/>
              </a:rPr>
              <a:t>　　</a:t>
            </a:r>
            <a:r>
              <a:rPr kumimoji="1" lang="ja-JP" altLang="en-US" sz="900" dirty="0" smtClean="0">
                <a:ln w="0"/>
                <a:latin typeface="メイリオ" panose="020B0604030504040204" pitchFamily="50" charset="-128"/>
                <a:ea typeface="メイリオ" panose="020B0604030504040204" pitchFamily="50" charset="-128"/>
              </a:rPr>
              <a:t>決まります。</a:t>
            </a:r>
            <a:endParaRPr kumimoji="1" lang="en-US" altLang="ja-JP" sz="900" dirty="0" smtClean="0">
              <a:ln w="0"/>
              <a:latin typeface="メイリオ" panose="020B0604030504040204" pitchFamily="50" charset="-128"/>
              <a:ea typeface="メイリオ" panose="020B0604030504040204" pitchFamily="50" charset="-128"/>
            </a:endParaRPr>
          </a:p>
          <a:p>
            <a:endParaRPr lang="en-US" altLang="ja-JP" sz="900" dirty="0" smtClean="0">
              <a:ln w="0"/>
              <a:latin typeface="メイリオ" panose="020B0604030504040204" pitchFamily="50" charset="-128"/>
              <a:ea typeface="メイリオ" panose="020B0604030504040204" pitchFamily="50" charset="-128"/>
            </a:endParaRPr>
          </a:p>
          <a:p>
            <a:r>
              <a:rPr lang="en-US" altLang="ja-JP" sz="900" dirty="0" smtClean="0">
                <a:ln w="0"/>
                <a:latin typeface="メイリオ" panose="020B0604030504040204" pitchFamily="50" charset="-128"/>
                <a:ea typeface="メイリオ" panose="020B0604030504040204" pitchFamily="50" charset="-128"/>
              </a:rPr>
              <a:t>※</a:t>
            </a:r>
            <a:r>
              <a:rPr lang="ja-JP" altLang="en-US" sz="900" dirty="0" smtClean="0">
                <a:ln w="0"/>
                <a:latin typeface="メイリオ" panose="020B0604030504040204" pitchFamily="50" charset="-128"/>
                <a:ea typeface="メイリオ" panose="020B0604030504040204" pitchFamily="50" charset="-128"/>
              </a:rPr>
              <a:t>２　高調波は、きれい</a:t>
            </a:r>
            <a:r>
              <a:rPr lang="ja-JP" altLang="en-US" sz="900" dirty="0">
                <a:ln w="0"/>
                <a:latin typeface="メイリオ" panose="020B0604030504040204" pitchFamily="50" charset="-128"/>
                <a:ea typeface="メイリオ" panose="020B0604030504040204" pitchFamily="50" charset="-128"/>
              </a:rPr>
              <a:t>な矩形波は、奇</a:t>
            </a:r>
            <a:r>
              <a:rPr lang="ja-JP" altLang="en-US" sz="900" dirty="0" smtClean="0">
                <a:ln w="0"/>
                <a:latin typeface="メイリオ" panose="020B0604030504040204" pitchFamily="50" charset="-128"/>
                <a:ea typeface="メイリオ" panose="020B0604030504040204" pitchFamily="50" charset="-128"/>
              </a:rPr>
              <a:t>数倍だ</a:t>
            </a:r>
            <a:endParaRPr lang="en-US" altLang="ja-JP" sz="900" dirty="0" smtClean="0">
              <a:ln w="0"/>
              <a:latin typeface="メイリオ" panose="020B0604030504040204" pitchFamily="50" charset="-128"/>
              <a:ea typeface="メイリオ" panose="020B0604030504040204" pitchFamily="50" charset="-128"/>
            </a:endParaRPr>
          </a:p>
          <a:p>
            <a:r>
              <a:rPr lang="ja-JP" altLang="en-US" sz="900" dirty="0">
                <a:ln w="0"/>
                <a:latin typeface="メイリオ" panose="020B0604030504040204" pitchFamily="50" charset="-128"/>
                <a:ea typeface="メイリオ" panose="020B0604030504040204" pitchFamily="50" charset="-128"/>
              </a:rPr>
              <a:t>　</a:t>
            </a:r>
            <a:r>
              <a:rPr lang="ja-JP" altLang="en-US" sz="900" dirty="0" smtClean="0">
                <a:ln w="0"/>
                <a:latin typeface="メイリオ" panose="020B0604030504040204" pitchFamily="50" charset="-128"/>
                <a:ea typeface="メイリオ" panose="020B0604030504040204" pitchFamily="50" charset="-128"/>
              </a:rPr>
              <a:t>　　けですが、線路の反射などにより偶数波</a:t>
            </a:r>
            <a:endParaRPr lang="en-US" altLang="ja-JP" sz="900" dirty="0" smtClean="0">
              <a:ln w="0"/>
              <a:latin typeface="メイリオ" panose="020B0604030504040204" pitchFamily="50" charset="-128"/>
              <a:ea typeface="メイリオ" panose="020B0604030504040204" pitchFamily="50" charset="-128"/>
            </a:endParaRPr>
          </a:p>
          <a:p>
            <a:r>
              <a:rPr lang="ja-JP" altLang="en-US" sz="900" dirty="0">
                <a:ln w="0"/>
                <a:latin typeface="メイリオ" panose="020B0604030504040204" pitchFamily="50" charset="-128"/>
                <a:ea typeface="メイリオ" panose="020B0604030504040204" pitchFamily="50" charset="-128"/>
              </a:rPr>
              <a:t>　</a:t>
            </a:r>
            <a:r>
              <a:rPr lang="ja-JP" altLang="en-US" sz="900" dirty="0" smtClean="0">
                <a:ln w="0"/>
                <a:latin typeface="メイリオ" panose="020B0604030504040204" pitchFamily="50" charset="-128"/>
                <a:ea typeface="メイリオ" panose="020B0604030504040204" pitchFamily="50" charset="-128"/>
              </a:rPr>
              <a:t>　　も発生する場合</a:t>
            </a:r>
            <a:r>
              <a:rPr lang="ja-JP" altLang="en-US" sz="900" dirty="0">
                <a:ln w="0"/>
                <a:latin typeface="メイリオ" panose="020B0604030504040204" pitchFamily="50" charset="-128"/>
                <a:ea typeface="メイリオ" panose="020B0604030504040204" pitchFamily="50" charset="-128"/>
              </a:rPr>
              <a:t>が</a:t>
            </a:r>
            <a:r>
              <a:rPr lang="ja-JP" altLang="en-US" sz="900" dirty="0" smtClean="0">
                <a:ln w="0"/>
                <a:latin typeface="メイリオ" panose="020B0604030504040204" pitchFamily="50" charset="-128"/>
                <a:ea typeface="メイリオ" panose="020B0604030504040204" pitchFamily="50" charset="-128"/>
              </a:rPr>
              <a:t>あります。</a:t>
            </a:r>
            <a:endParaRPr lang="en-US" altLang="ja-JP" sz="900" dirty="0" smtClean="0">
              <a:ln w="0"/>
              <a:latin typeface="メイリオ" panose="020B0604030504040204" pitchFamily="50" charset="-128"/>
              <a:ea typeface="メイリオ" panose="020B0604030504040204" pitchFamily="50" charset="-128"/>
            </a:endParaRPr>
          </a:p>
          <a:p>
            <a:endParaRPr lang="en-US" altLang="ja-JP" sz="900" dirty="0">
              <a:ln w="0"/>
              <a:latin typeface="メイリオ" panose="020B0604030504040204" pitchFamily="50" charset="-128"/>
              <a:ea typeface="メイリオ" panose="020B0604030504040204" pitchFamily="50" charset="-128"/>
            </a:endParaRPr>
          </a:p>
          <a:p>
            <a:endParaRPr lang="ja-JP" altLang="en-US" sz="900" dirty="0">
              <a:ln w="0"/>
              <a:latin typeface="メイリオ" panose="020B0604030504040204" pitchFamily="50" charset="-128"/>
              <a:ea typeface="メイリオ" panose="020B0604030504040204" pitchFamily="50" charset="-128"/>
            </a:endParaRPr>
          </a:p>
          <a:p>
            <a:endParaRPr kumimoji="1" lang="ja-JP" altLang="en-US" sz="900" dirty="0">
              <a:ln w="0"/>
              <a:latin typeface="メイリオ" panose="020B0604030504040204" pitchFamily="50" charset="-128"/>
              <a:ea typeface="メイリオ" panose="020B0604030504040204" pitchFamily="50" charset="-128"/>
            </a:endParaRPr>
          </a:p>
        </p:txBody>
      </p:sp>
      <p:sp>
        <p:nvSpPr>
          <p:cNvPr id="24" name="正方形/長方形 23"/>
          <p:cNvSpPr/>
          <p:nvPr/>
        </p:nvSpPr>
        <p:spPr>
          <a:xfrm>
            <a:off x="92224" y="1158844"/>
            <a:ext cx="3039616" cy="1061829"/>
          </a:xfrm>
          <a:prstGeom prst="rect">
            <a:avLst/>
          </a:prstGeom>
        </p:spPr>
        <p:txBody>
          <a:bodyPr wrap="square">
            <a:spAutoFit/>
          </a:bodyPr>
          <a:lstStyle/>
          <a:p>
            <a:r>
              <a:rPr lang="ja-JP" altLang="en-US" sz="1050" dirty="0" smtClean="0">
                <a:ln w="0"/>
                <a:latin typeface="メイリオ" panose="020B0604030504040204" pitchFamily="50" charset="-128"/>
                <a:ea typeface="メイリオ" panose="020B0604030504040204" pitchFamily="50" charset="-128"/>
              </a:rPr>
              <a:t>①基板で発生する周波数成分の要因の一つに</a:t>
            </a:r>
            <a:endParaRPr lang="en-US" altLang="ja-JP" sz="1050" dirty="0" smtClean="0">
              <a:ln w="0"/>
              <a:latin typeface="メイリオ" panose="020B0604030504040204" pitchFamily="50" charset="-128"/>
              <a:ea typeface="メイリオ" panose="020B0604030504040204" pitchFamily="50" charset="-128"/>
            </a:endParaRPr>
          </a:p>
          <a:p>
            <a:r>
              <a:rPr lang="ja-JP" altLang="en-US" sz="1050" dirty="0">
                <a:ln w="0"/>
                <a:latin typeface="メイリオ" panose="020B0604030504040204" pitchFamily="50" charset="-128"/>
                <a:ea typeface="メイリオ" panose="020B0604030504040204" pitchFamily="50" charset="-128"/>
              </a:rPr>
              <a:t>　</a:t>
            </a:r>
            <a:r>
              <a:rPr lang="ja-JP" altLang="en-US" sz="1050" dirty="0" smtClean="0">
                <a:ln w="0"/>
                <a:latin typeface="メイリオ" panose="020B0604030504040204" pitchFamily="50" charset="-128"/>
                <a:ea typeface="メイリオ" panose="020B0604030504040204" pitchFamily="50" charset="-128"/>
              </a:rPr>
              <a:t>信号</a:t>
            </a:r>
            <a:r>
              <a:rPr lang="ja-JP" altLang="en-US" sz="1050" dirty="0">
                <a:ln w="0"/>
                <a:latin typeface="メイリオ" panose="020B0604030504040204" pitchFamily="50" charset="-128"/>
                <a:ea typeface="メイリオ" panose="020B0604030504040204" pitchFamily="50" charset="-128"/>
              </a:rPr>
              <a:t>の</a:t>
            </a:r>
            <a:r>
              <a:rPr lang="ja-JP" altLang="en-US" sz="1050" dirty="0" smtClean="0">
                <a:ln w="0"/>
                <a:latin typeface="メイリオ" panose="020B0604030504040204" pitchFamily="50" charset="-128"/>
                <a:ea typeface="メイリオ" panose="020B0604030504040204" pitchFamily="50" charset="-128"/>
              </a:rPr>
              <a:t>矩形波があります。</a:t>
            </a:r>
            <a:endParaRPr lang="en-US" altLang="ja-JP" sz="1050" dirty="0" smtClean="0">
              <a:ln w="0"/>
              <a:latin typeface="メイリオ" panose="020B0604030504040204" pitchFamily="50" charset="-128"/>
              <a:ea typeface="メイリオ" panose="020B0604030504040204" pitchFamily="50" charset="-128"/>
            </a:endParaRPr>
          </a:p>
          <a:p>
            <a:r>
              <a:rPr lang="ja-JP" altLang="en-US" sz="1050" dirty="0">
                <a:ln w="0"/>
                <a:latin typeface="メイリオ" panose="020B0604030504040204" pitchFamily="50" charset="-128"/>
                <a:ea typeface="メイリオ" panose="020B0604030504040204" pitchFamily="50" charset="-128"/>
              </a:rPr>
              <a:t>　</a:t>
            </a:r>
            <a:r>
              <a:rPr lang="ja-JP" altLang="en-US" sz="1050" dirty="0" smtClean="0">
                <a:ln w="0"/>
                <a:latin typeface="メイリオ" panose="020B0604030504040204" pitchFamily="50" charset="-128"/>
                <a:ea typeface="メイリオ" panose="020B0604030504040204" pitchFamily="50" charset="-128"/>
              </a:rPr>
              <a:t>周波数成分</a:t>
            </a:r>
            <a:r>
              <a:rPr lang="en-US" altLang="ja-JP" sz="800" dirty="0" smtClean="0">
                <a:ln w="0"/>
                <a:latin typeface="メイリオ" panose="020B0604030504040204" pitchFamily="50" charset="-128"/>
                <a:ea typeface="メイリオ" panose="020B0604030504040204" pitchFamily="50" charset="-128"/>
              </a:rPr>
              <a:t>※</a:t>
            </a:r>
            <a:r>
              <a:rPr lang="ja-JP" altLang="en-US" sz="800" dirty="0" smtClean="0">
                <a:ln w="0"/>
                <a:latin typeface="メイリオ" panose="020B0604030504040204" pitchFamily="50" charset="-128"/>
                <a:ea typeface="メイリオ" panose="020B0604030504040204" pitchFamily="50" charset="-128"/>
              </a:rPr>
              <a:t>１</a:t>
            </a:r>
            <a:r>
              <a:rPr lang="ja-JP" altLang="en-US" sz="1050" dirty="0" smtClean="0">
                <a:ln w="0"/>
                <a:latin typeface="メイリオ" panose="020B0604030504040204" pitchFamily="50" charset="-128"/>
                <a:ea typeface="メイリオ" panose="020B0604030504040204" pitchFamily="50" charset="-128"/>
              </a:rPr>
              <a:t>は、基本波とその整数倍を</a:t>
            </a:r>
            <a:endParaRPr lang="en-US" altLang="ja-JP" sz="1050" dirty="0" smtClean="0">
              <a:ln w="0"/>
              <a:latin typeface="メイリオ" panose="020B0604030504040204" pitchFamily="50" charset="-128"/>
              <a:ea typeface="メイリオ" panose="020B0604030504040204" pitchFamily="50" charset="-128"/>
            </a:endParaRPr>
          </a:p>
          <a:p>
            <a:r>
              <a:rPr lang="ja-JP" altLang="en-US" sz="1050" dirty="0">
                <a:ln w="0"/>
                <a:latin typeface="メイリオ" panose="020B0604030504040204" pitchFamily="50" charset="-128"/>
                <a:ea typeface="メイリオ" panose="020B0604030504040204" pitchFamily="50" charset="-128"/>
              </a:rPr>
              <a:t>　</a:t>
            </a:r>
            <a:r>
              <a:rPr lang="ja-JP" altLang="en-US" sz="1050" dirty="0" smtClean="0">
                <a:ln w="0"/>
                <a:latin typeface="メイリオ" panose="020B0604030504040204" pitchFamily="50" charset="-128"/>
                <a:ea typeface="メイリオ" panose="020B0604030504040204" pitchFamily="50" charset="-128"/>
              </a:rPr>
              <a:t>持ちます。</a:t>
            </a:r>
            <a:r>
              <a:rPr lang="en-US" altLang="ja-JP" sz="800" dirty="0" smtClean="0">
                <a:ln w="0"/>
                <a:latin typeface="メイリオ" panose="020B0604030504040204" pitchFamily="50" charset="-128"/>
                <a:ea typeface="メイリオ" panose="020B0604030504040204" pitchFamily="50" charset="-128"/>
              </a:rPr>
              <a:t>※</a:t>
            </a:r>
            <a:r>
              <a:rPr lang="ja-JP" altLang="en-US" sz="800" dirty="0">
                <a:ln w="0"/>
                <a:latin typeface="メイリオ" panose="020B0604030504040204" pitchFamily="50" charset="-128"/>
                <a:ea typeface="メイリオ" panose="020B0604030504040204" pitchFamily="50" charset="-128"/>
              </a:rPr>
              <a:t>２</a:t>
            </a:r>
            <a:endParaRPr lang="en-US" altLang="ja-JP" sz="1050" dirty="0" smtClean="0">
              <a:ln w="0"/>
              <a:latin typeface="メイリオ" panose="020B0604030504040204" pitchFamily="50" charset="-128"/>
              <a:ea typeface="メイリオ" panose="020B0604030504040204" pitchFamily="50" charset="-128"/>
            </a:endParaRPr>
          </a:p>
          <a:p>
            <a:r>
              <a:rPr lang="ja-JP" altLang="en-US" sz="1050" dirty="0">
                <a:ln w="0"/>
                <a:latin typeface="メイリオ" panose="020B0604030504040204" pitchFamily="50" charset="-128"/>
                <a:ea typeface="メイリオ" panose="020B0604030504040204" pitchFamily="50" charset="-128"/>
              </a:rPr>
              <a:t>　</a:t>
            </a:r>
            <a:r>
              <a:rPr lang="ja-JP" altLang="en-US" sz="1050" dirty="0" smtClean="0">
                <a:ln w="0"/>
                <a:latin typeface="メイリオ" panose="020B0604030504040204" pitchFamily="50" charset="-128"/>
                <a:ea typeface="メイリオ" panose="020B0604030504040204" pitchFamily="50" charset="-128"/>
              </a:rPr>
              <a:t>矩形波の高調波成分以外にもクロック周波数</a:t>
            </a:r>
            <a:endParaRPr lang="en-US" altLang="ja-JP" sz="1050" dirty="0" smtClean="0">
              <a:ln w="0"/>
              <a:latin typeface="メイリオ" panose="020B0604030504040204" pitchFamily="50" charset="-128"/>
              <a:ea typeface="メイリオ" panose="020B0604030504040204" pitchFamily="50" charset="-128"/>
            </a:endParaRPr>
          </a:p>
          <a:p>
            <a:r>
              <a:rPr lang="ja-JP" altLang="en-US" sz="1050" dirty="0">
                <a:ln w="0"/>
                <a:latin typeface="メイリオ" panose="020B0604030504040204" pitchFamily="50" charset="-128"/>
                <a:ea typeface="メイリオ" panose="020B0604030504040204" pitchFamily="50" charset="-128"/>
              </a:rPr>
              <a:t>　</a:t>
            </a:r>
            <a:r>
              <a:rPr lang="ja-JP" altLang="en-US" sz="1050" dirty="0" smtClean="0">
                <a:ln w="0"/>
                <a:latin typeface="メイリオ" panose="020B0604030504040204" pitchFamily="50" charset="-128"/>
                <a:ea typeface="メイリオ" panose="020B0604030504040204" pitchFamily="50" charset="-128"/>
              </a:rPr>
              <a:t>の高調波など他にもあるので注意ください。</a:t>
            </a:r>
            <a:endParaRPr lang="ja-JP" altLang="en-US" sz="1050" dirty="0">
              <a:ln w="0"/>
              <a:latin typeface="メイリオ" panose="020B0604030504040204" pitchFamily="50" charset="-128"/>
              <a:ea typeface="メイリオ" panose="020B0604030504040204" pitchFamily="50" charset="-128"/>
            </a:endParaRPr>
          </a:p>
        </p:txBody>
      </p:sp>
      <p:sp>
        <p:nvSpPr>
          <p:cNvPr id="25" name="正方形/長方形 24"/>
          <p:cNvSpPr/>
          <p:nvPr/>
        </p:nvSpPr>
        <p:spPr>
          <a:xfrm>
            <a:off x="3123295" y="1178134"/>
            <a:ext cx="3240360" cy="738664"/>
          </a:xfrm>
          <a:prstGeom prst="rect">
            <a:avLst/>
          </a:prstGeom>
        </p:spPr>
        <p:txBody>
          <a:bodyPr wrap="square">
            <a:spAutoFit/>
          </a:bodyPr>
          <a:lstStyle/>
          <a:p>
            <a:r>
              <a:rPr lang="ja-JP" altLang="en-US" sz="1050" dirty="0" smtClean="0">
                <a:ln w="0"/>
                <a:latin typeface="メイリオ" panose="020B0604030504040204" pitchFamily="50" charset="-128"/>
                <a:ea typeface="メイリオ" panose="020B0604030504040204" pitchFamily="50" charset="-128"/>
              </a:rPr>
              <a:t>②基板</a:t>
            </a:r>
            <a:r>
              <a:rPr lang="ja-JP" altLang="en-US" sz="1050" dirty="0">
                <a:ln w="0"/>
                <a:latin typeface="メイリオ" panose="020B0604030504040204" pitchFamily="50" charset="-128"/>
                <a:ea typeface="メイリオ" panose="020B0604030504040204" pitchFamily="50" charset="-128"/>
              </a:rPr>
              <a:t>－板金（筐体）で形成される平行</a:t>
            </a:r>
            <a:r>
              <a:rPr lang="ja-JP" altLang="en-US" sz="1050" dirty="0" smtClean="0">
                <a:ln w="0"/>
                <a:latin typeface="メイリオ" panose="020B0604030504040204" pitchFamily="50" charset="-128"/>
                <a:ea typeface="メイリオ" panose="020B0604030504040204" pitchFamily="50" charset="-128"/>
              </a:rPr>
              <a:t>平板</a:t>
            </a:r>
            <a:endParaRPr lang="en-US" altLang="ja-JP" sz="1050" dirty="0" smtClean="0">
              <a:ln w="0"/>
              <a:latin typeface="メイリオ" panose="020B0604030504040204" pitchFamily="50" charset="-128"/>
              <a:ea typeface="メイリオ" panose="020B0604030504040204" pitchFamily="50" charset="-128"/>
            </a:endParaRPr>
          </a:p>
          <a:p>
            <a:r>
              <a:rPr lang="ja-JP" altLang="en-US" sz="1050" dirty="0">
                <a:ln w="0"/>
                <a:latin typeface="メイリオ" panose="020B0604030504040204" pitchFamily="50" charset="-128"/>
                <a:ea typeface="メイリオ" panose="020B0604030504040204" pitchFamily="50" charset="-128"/>
              </a:rPr>
              <a:t>　</a:t>
            </a:r>
            <a:r>
              <a:rPr lang="ja-JP" altLang="en-US" sz="1050" dirty="0" smtClean="0">
                <a:ln w="0"/>
                <a:latin typeface="メイリオ" panose="020B0604030504040204" pitchFamily="50" charset="-128"/>
                <a:ea typeface="メイリオ" panose="020B0604030504040204" pitchFamily="50" charset="-128"/>
              </a:rPr>
              <a:t>共振周波数特性に高調波成分の周波数特性</a:t>
            </a:r>
            <a:endParaRPr lang="en-US" altLang="ja-JP" sz="1050" dirty="0" smtClean="0">
              <a:ln w="0"/>
              <a:latin typeface="メイリオ" panose="020B0604030504040204" pitchFamily="50" charset="-128"/>
              <a:ea typeface="メイリオ" panose="020B0604030504040204" pitchFamily="50" charset="-128"/>
            </a:endParaRPr>
          </a:p>
          <a:p>
            <a:r>
              <a:rPr lang="ja-JP" altLang="en-US" sz="1050" dirty="0">
                <a:ln w="0"/>
                <a:latin typeface="メイリオ" panose="020B0604030504040204" pitchFamily="50" charset="-128"/>
                <a:ea typeface="メイリオ" panose="020B0604030504040204" pitchFamily="50" charset="-128"/>
              </a:rPr>
              <a:t>　</a:t>
            </a:r>
            <a:r>
              <a:rPr lang="ja-JP" altLang="en-US" sz="1050" dirty="0" smtClean="0">
                <a:ln w="0"/>
                <a:latin typeface="メイリオ" panose="020B0604030504040204" pitchFamily="50" charset="-128"/>
                <a:ea typeface="メイリオ" panose="020B0604030504040204" pitchFamily="50" charset="-128"/>
              </a:rPr>
              <a:t>が一致すると強いノイズが放射される場合　</a:t>
            </a:r>
            <a:endParaRPr lang="en-US" altLang="ja-JP" sz="1050" dirty="0" smtClean="0">
              <a:ln w="0"/>
              <a:latin typeface="メイリオ" panose="020B0604030504040204" pitchFamily="50" charset="-128"/>
              <a:ea typeface="メイリオ" panose="020B0604030504040204" pitchFamily="50" charset="-128"/>
            </a:endParaRPr>
          </a:p>
          <a:p>
            <a:r>
              <a:rPr lang="ja-JP" altLang="en-US" sz="1050" dirty="0" smtClean="0">
                <a:ln w="0"/>
                <a:latin typeface="メイリオ" panose="020B0604030504040204" pitchFamily="50" charset="-128"/>
                <a:ea typeface="メイリオ" panose="020B0604030504040204" pitchFamily="50" charset="-128"/>
              </a:rPr>
              <a:t>　があります。</a:t>
            </a:r>
            <a:endParaRPr lang="ja-JP" altLang="en-US" sz="1050" dirty="0">
              <a:ln w="0"/>
              <a:latin typeface="メイリオ" panose="020B0604030504040204" pitchFamily="50" charset="-128"/>
              <a:ea typeface="メイリオ" panose="020B0604030504040204" pitchFamily="50" charset="-128"/>
            </a:endParaRPr>
          </a:p>
        </p:txBody>
      </p:sp>
      <p:pic>
        <p:nvPicPr>
          <p:cNvPr id="37" name="図 36"/>
          <p:cNvPicPr>
            <a:picLocks noChangeAspect="1"/>
          </p:cNvPicPr>
          <p:nvPr/>
        </p:nvPicPr>
        <p:blipFill>
          <a:blip r:embed="rId2"/>
          <a:stretch>
            <a:fillRect/>
          </a:stretch>
        </p:blipFill>
        <p:spPr>
          <a:xfrm>
            <a:off x="3229220" y="2333885"/>
            <a:ext cx="3295159" cy="3828623"/>
          </a:xfrm>
          <a:prstGeom prst="rect">
            <a:avLst/>
          </a:prstGeom>
        </p:spPr>
      </p:pic>
      <p:sp>
        <p:nvSpPr>
          <p:cNvPr id="40" name="テキスト ボックス 39"/>
          <p:cNvSpPr txBox="1"/>
          <p:nvPr/>
        </p:nvSpPr>
        <p:spPr>
          <a:xfrm>
            <a:off x="6192416" y="1164571"/>
            <a:ext cx="2879937" cy="900246"/>
          </a:xfrm>
          <a:prstGeom prst="rect">
            <a:avLst/>
          </a:prstGeom>
        </p:spPr>
        <p:txBody>
          <a:bodyPr wrap="square">
            <a:spAutoFit/>
          </a:bodyPr>
          <a:lstStyle>
            <a:defPPr>
              <a:defRPr lang="ja-JP"/>
            </a:defPPr>
            <a:lvl1pPr>
              <a:defRPr sz="1200">
                <a:latin typeface="メイリオ" panose="020B0604030504040204" pitchFamily="50" charset="-128"/>
                <a:ea typeface="メイリオ" panose="020B0604030504040204" pitchFamily="50" charset="-128"/>
              </a:defRPr>
            </a:lvl1pPr>
          </a:lstStyle>
          <a:p>
            <a:r>
              <a:rPr lang="ja-JP" altLang="en-US" sz="1050" dirty="0">
                <a:ln w="0"/>
              </a:rPr>
              <a:t>③基板で発生しうる高調波成分</a:t>
            </a:r>
            <a:r>
              <a:rPr lang="ja-JP" altLang="en-US" sz="1050" dirty="0" smtClean="0">
                <a:ln w="0"/>
              </a:rPr>
              <a:t>の周波数特</a:t>
            </a:r>
            <a:endParaRPr lang="en-US" altLang="ja-JP" sz="1050" dirty="0" smtClean="0">
              <a:ln w="0"/>
            </a:endParaRPr>
          </a:p>
          <a:p>
            <a:r>
              <a:rPr lang="ja-JP" altLang="en-US" sz="1050" dirty="0">
                <a:ln w="0"/>
              </a:rPr>
              <a:t>　</a:t>
            </a:r>
            <a:r>
              <a:rPr lang="ja-JP" altLang="en-US" sz="1050" dirty="0" smtClean="0">
                <a:ln w="0"/>
              </a:rPr>
              <a:t>性と</a:t>
            </a:r>
            <a:r>
              <a:rPr lang="ja-JP" altLang="en-US" sz="1050" dirty="0">
                <a:ln w="0"/>
              </a:rPr>
              <a:t>解析結果から</a:t>
            </a:r>
            <a:r>
              <a:rPr lang="ja-JP" altLang="en-US" sz="1050" dirty="0" smtClean="0">
                <a:ln w="0"/>
              </a:rPr>
              <a:t>得られる</a:t>
            </a:r>
            <a:r>
              <a:rPr lang="ja-JP" altLang="en-US" sz="1050" dirty="0">
                <a:ln w="0"/>
              </a:rPr>
              <a:t>共振</a:t>
            </a:r>
            <a:r>
              <a:rPr lang="ja-JP" altLang="en-US" sz="1050" dirty="0" smtClean="0">
                <a:ln w="0"/>
              </a:rPr>
              <a:t>周波数特</a:t>
            </a:r>
            <a:endParaRPr lang="en-US" altLang="ja-JP" sz="1050" dirty="0" smtClean="0">
              <a:ln w="0"/>
            </a:endParaRPr>
          </a:p>
          <a:p>
            <a:r>
              <a:rPr lang="ja-JP" altLang="en-US" sz="1050" dirty="0">
                <a:ln w="0"/>
              </a:rPr>
              <a:t>　</a:t>
            </a:r>
            <a:r>
              <a:rPr lang="ja-JP" altLang="en-US" sz="1050" dirty="0" smtClean="0">
                <a:ln w="0"/>
              </a:rPr>
              <a:t>性が</a:t>
            </a:r>
            <a:r>
              <a:rPr lang="ja-JP" altLang="en-US" sz="1050" dirty="0">
                <a:ln w="0"/>
              </a:rPr>
              <a:t>一致</a:t>
            </a:r>
            <a:r>
              <a:rPr lang="ja-JP" altLang="en-US" sz="1050" dirty="0" smtClean="0">
                <a:ln w="0"/>
              </a:rPr>
              <a:t>しない</a:t>
            </a:r>
            <a:r>
              <a:rPr lang="en-US" altLang="ja-JP" sz="1050" dirty="0" smtClean="0">
                <a:ln w="0"/>
              </a:rPr>
              <a:t>GND</a:t>
            </a:r>
            <a:r>
              <a:rPr lang="ja-JP" altLang="en-US" sz="1050" dirty="0" smtClean="0">
                <a:ln w="0"/>
              </a:rPr>
              <a:t>ポイント数の取り方</a:t>
            </a:r>
            <a:endParaRPr lang="en-US" altLang="ja-JP" sz="1050" dirty="0" smtClean="0">
              <a:ln w="0"/>
            </a:endParaRPr>
          </a:p>
          <a:p>
            <a:r>
              <a:rPr lang="ja-JP" altLang="en-US" sz="1050" dirty="0">
                <a:ln w="0"/>
              </a:rPr>
              <a:t>　</a:t>
            </a:r>
            <a:r>
              <a:rPr lang="ja-JP" altLang="en-US" sz="1050" dirty="0" smtClean="0">
                <a:ln w="0"/>
              </a:rPr>
              <a:t>を選択しノイズ発生が抑えられるように</a:t>
            </a:r>
            <a:endParaRPr lang="en-US" altLang="ja-JP" sz="1050" dirty="0" smtClean="0">
              <a:ln w="0"/>
            </a:endParaRPr>
          </a:p>
          <a:p>
            <a:r>
              <a:rPr lang="ja-JP" altLang="en-US" sz="1050" dirty="0">
                <a:ln w="0"/>
              </a:rPr>
              <a:t>　</a:t>
            </a:r>
            <a:r>
              <a:rPr lang="ja-JP" altLang="en-US" sz="1050" dirty="0" smtClean="0">
                <a:ln w="0"/>
              </a:rPr>
              <a:t>設計します。</a:t>
            </a:r>
            <a:endParaRPr lang="en-US" altLang="ja-JP" sz="1050" dirty="0">
              <a:ln w="0"/>
            </a:endParaRPr>
          </a:p>
        </p:txBody>
      </p:sp>
      <p:pic>
        <p:nvPicPr>
          <p:cNvPr id="54" name="図 53"/>
          <p:cNvPicPr>
            <a:picLocks noChangeAspect="1"/>
          </p:cNvPicPr>
          <p:nvPr/>
        </p:nvPicPr>
        <p:blipFill>
          <a:blip r:embed="rId3"/>
          <a:stretch>
            <a:fillRect/>
          </a:stretch>
        </p:blipFill>
        <p:spPr>
          <a:xfrm>
            <a:off x="142041" y="2647335"/>
            <a:ext cx="1109780" cy="1079074"/>
          </a:xfrm>
          <a:prstGeom prst="rect">
            <a:avLst/>
          </a:prstGeom>
        </p:spPr>
      </p:pic>
      <p:pic>
        <p:nvPicPr>
          <p:cNvPr id="55" name="図 54"/>
          <p:cNvPicPr>
            <a:picLocks noChangeAspect="1"/>
          </p:cNvPicPr>
          <p:nvPr/>
        </p:nvPicPr>
        <p:blipFill>
          <a:blip r:embed="rId4"/>
          <a:stretch>
            <a:fillRect/>
          </a:stretch>
        </p:blipFill>
        <p:spPr>
          <a:xfrm>
            <a:off x="1251821" y="2647335"/>
            <a:ext cx="1705638" cy="1086969"/>
          </a:xfrm>
          <a:prstGeom prst="rect">
            <a:avLst/>
          </a:prstGeom>
        </p:spPr>
      </p:pic>
      <p:grpSp>
        <p:nvGrpSpPr>
          <p:cNvPr id="79" name="グループ化 78"/>
          <p:cNvGrpSpPr/>
          <p:nvPr/>
        </p:nvGrpSpPr>
        <p:grpSpPr>
          <a:xfrm>
            <a:off x="6524378" y="4319680"/>
            <a:ext cx="2449121" cy="1853058"/>
            <a:chOff x="6630375" y="2451316"/>
            <a:chExt cx="2449121" cy="1853058"/>
          </a:xfrm>
        </p:grpSpPr>
        <p:grpSp>
          <p:nvGrpSpPr>
            <p:cNvPr id="76" name="グループ化 75"/>
            <p:cNvGrpSpPr/>
            <p:nvPr/>
          </p:nvGrpSpPr>
          <p:grpSpPr>
            <a:xfrm>
              <a:off x="6630375" y="2687248"/>
              <a:ext cx="2355949" cy="1617126"/>
              <a:chOff x="6584680" y="2470888"/>
              <a:chExt cx="2355949" cy="1617126"/>
            </a:xfrm>
          </p:grpSpPr>
          <p:grpSp>
            <p:nvGrpSpPr>
              <p:cNvPr id="62" name="グループ化 61"/>
              <p:cNvGrpSpPr/>
              <p:nvPr/>
            </p:nvGrpSpPr>
            <p:grpSpPr>
              <a:xfrm>
                <a:off x="6584680" y="2470888"/>
                <a:ext cx="2316032" cy="1413477"/>
                <a:chOff x="6964832" y="4707638"/>
                <a:chExt cx="2316032" cy="1413477"/>
              </a:xfrm>
            </p:grpSpPr>
            <p:pic>
              <p:nvPicPr>
                <p:cNvPr id="59" name="図 58"/>
                <p:cNvPicPr>
                  <a:picLocks noChangeAspect="1"/>
                </p:cNvPicPr>
                <p:nvPr/>
              </p:nvPicPr>
              <p:blipFill>
                <a:blip r:embed="rId5"/>
                <a:stretch>
                  <a:fillRect/>
                </a:stretch>
              </p:blipFill>
              <p:spPr>
                <a:xfrm>
                  <a:off x="7632485" y="4707638"/>
                  <a:ext cx="1363455" cy="1283252"/>
                </a:xfrm>
                <a:prstGeom prst="rect">
                  <a:avLst/>
                </a:prstGeom>
              </p:spPr>
            </p:pic>
            <p:pic>
              <p:nvPicPr>
                <p:cNvPr id="61" name="図 60"/>
                <p:cNvPicPr>
                  <a:picLocks noChangeAspect="1"/>
                </p:cNvPicPr>
                <p:nvPr/>
              </p:nvPicPr>
              <p:blipFill>
                <a:blip r:embed="rId6"/>
                <a:stretch>
                  <a:fillRect/>
                </a:stretch>
              </p:blipFill>
              <p:spPr>
                <a:xfrm>
                  <a:off x="6964832" y="4707638"/>
                  <a:ext cx="2316032" cy="1413477"/>
                </a:xfrm>
                <a:prstGeom prst="rect">
                  <a:avLst/>
                </a:prstGeom>
              </p:spPr>
            </p:pic>
          </p:grpSp>
          <p:sp>
            <p:nvSpPr>
              <p:cNvPr id="64" name="テキスト ボックス 63"/>
              <p:cNvSpPr txBox="1"/>
              <p:nvPr/>
            </p:nvSpPr>
            <p:spPr>
              <a:xfrm>
                <a:off x="6656324" y="3895654"/>
                <a:ext cx="2284305" cy="192360"/>
              </a:xfrm>
              <a:prstGeom prst="rect">
                <a:avLst/>
              </a:prstGeom>
              <a:noFill/>
            </p:spPr>
            <p:txBody>
              <a:bodyPr wrap="square" rtlCol="0">
                <a:spAutoFit/>
              </a:bodyPr>
              <a:lstStyle/>
              <a:p>
                <a:r>
                  <a:rPr kumimoji="1" lang="en-US" altLang="ja-JP" sz="650" dirty="0" smtClean="0">
                    <a:ln w="0"/>
                    <a:latin typeface="メイリオ" panose="020B0604030504040204" pitchFamily="50" charset="-128"/>
                    <a:ea typeface="メイリオ" panose="020B0604030504040204" pitchFamily="50" charset="-128"/>
                  </a:rPr>
                  <a:t>GND</a:t>
                </a:r>
                <a:r>
                  <a:rPr kumimoji="1" lang="ja-JP" altLang="en-US" sz="650" dirty="0" smtClean="0">
                    <a:ln w="0"/>
                    <a:latin typeface="メイリオ" panose="020B0604030504040204" pitchFamily="50" charset="-128"/>
                    <a:ea typeface="メイリオ" panose="020B0604030504040204" pitchFamily="50" charset="-128"/>
                  </a:rPr>
                  <a:t>ポイント数７個の共振基板と発生しうる周波数</a:t>
                </a:r>
                <a:r>
                  <a:rPr lang="ja-JP" altLang="en-US" sz="650" dirty="0">
                    <a:ln w="0"/>
                    <a:latin typeface="メイリオ" panose="020B0604030504040204" pitchFamily="50" charset="-128"/>
                    <a:ea typeface="メイリオ" panose="020B0604030504040204" pitchFamily="50" charset="-128"/>
                  </a:rPr>
                  <a:t>特性</a:t>
                </a:r>
                <a:endParaRPr kumimoji="1" lang="ja-JP" altLang="en-US" sz="650" dirty="0">
                  <a:ln w="0"/>
                  <a:latin typeface="メイリオ" panose="020B0604030504040204" pitchFamily="50" charset="-128"/>
                  <a:ea typeface="メイリオ" panose="020B0604030504040204" pitchFamily="50" charset="-128"/>
                </a:endParaRPr>
              </a:p>
            </p:txBody>
          </p:sp>
          <p:sp>
            <p:nvSpPr>
              <p:cNvPr id="67" name="楕円 66"/>
              <p:cNvSpPr/>
              <p:nvPr/>
            </p:nvSpPr>
            <p:spPr bwMode="auto">
              <a:xfrm>
                <a:off x="8117400" y="2611335"/>
                <a:ext cx="72000" cy="72000"/>
              </a:xfrm>
              <a:prstGeom prst="ellipse">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i="0" u="none" strike="noStrike" normalizeH="0" baseline="0" smtClean="0">
                  <a:ln w="0"/>
                  <a:latin typeface="メイリオ" panose="020B0604030504040204" pitchFamily="50" charset="-128"/>
                  <a:ea typeface="メイリオ" panose="020B0604030504040204" pitchFamily="50" charset="-128"/>
                </a:endParaRPr>
              </a:p>
            </p:txBody>
          </p:sp>
          <p:sp>
            <p:nvSpPr>
              <p:cNvPr id="68" name="楕円 67"/>
              <p:cNvSpPr/>
              <p:nvPr/>
            </p:nvSpPr>
            <p:spPr bwMode="auto">
              <a:xfrm>
                <a:off x="8117400" y="3227743"/>
                <a:ext cx="72000" cy="72000"/>
              </a:xfrm>
              <a:prstGeom prst="ellipse">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i="0" u="none" strike="noStrike" normalizeH="0" baseline="0" smtClean="0">
                  <a:ln w="0"/>
                  <a:latin typeface="メイリオ" panose="020B0604030504040204" pitchFamily="50" charset="-128"/>
                  <a:ea typeface="メイリオ" panose="020B0604030504040204" pitchFamily="50" charset="-128"/>
                </a:endParaRPr>
              </a:p>
            </p:txBody>
          </p:sp>
          <p:cxnSp>
            <p:nvCxnSpPr>
              <p:cNvPr id="70" name="直線矢印コネクタ 69"/>
              <p:cNvCxnSpPr/>
              <p:nvPr/>
            </p:nvCxnSpPr>
            <p:spPr bwMode="auto">
              <a:xfrm flipH="1" flipV="1">
                <a:off x="8153400" y="2708920"/>
                <a:ext cx="8263" cy="510751"/>
              </a:xfrm>
              <a:prstGeom prst="straightConnector1">
                <a:avLst/>
              </a:prstGeom>
              <a:gradFill rotWithShape="0">
                <a:gsLst>
                  <a:gs pos="0">
                    <a:srgbClr val="000080">
                      <a:gamma/>
                      <a:tint val="0"/>
                      <a:invGamma/>
                    </a:srgbClr>
                  </a:gs>
                  <a:gs pos="100000">
                    <a:srgbClr val="000080"/>
                  </a:gs>
                </a:gsLst>
                <a:lin ang="5400000" scaled="1"/>
              </a:gradFill>
              <a:ln w="9525" cap="flat" cmpd="sng" algn="ctr">
                <a:solidFill>
                  <a:schemeClr val="accent2"/>
                </a:solidFill>
                <a:prstDash val="sysDash"/>
                <a:round/>
                <a:headEnd type="none" w="med" len="med"/>
                <a:tailEnd type="triangle"/>
              </a:ln>
              <a:effectLst/>
            </p:spPr>
          </p:cxnSp>
        </p:grpSp>
        <p:sp>
          <p:nvSpPr>
            <p:cNvPr id="77" name="テキスト ボックス 76"/>
            <p:cNvSpPr txBox="1"/>
            <p:nvPr/>
          </p:nvSpPr>
          <p:spPr>
            <a:xfrm>
              <a:off x="6713267" y="2451316"/>
              <a:ext cx="2366229" cy="215444"/>
            </a:xfrm>
            <a:prstGeom prst="rect">
              <a:avLst/>
            </a:prstGeom>
            <a:noFill/>
          </p:spPr>
          <p:txBody>
            <a:bodyPr wrap="square" rtlCol="0">
              <a:spAutoFit/>
            </a:bodyPr>
            <a:lstStyle/>
            <a:p>
              <a:r>
                <a:rPr kumimoji="1" lang="ja-JP" altLang="en-US" sz="800" dirty="0" smtClean="0">
                  <a:ln w="0"/>
                  <a:latin typeface="メイリオ" panose="020B0604030504040204" pitchFamily="50" charset="-128"/>
                  <a:ea typeface="メイリオ" panose="020B0604030504040204" pitchFamily="50" charset="-128"/>
                </a:rPr>
                <a:t>例　ピークが一致している</a:t>
              </a:r>
              <a:r>
                <a:rPr kumimoji="1" lang="en-US" altLang="ja-JP" sz="800" dirty="0" smtClean="0">
                  <a:ln w="0"/>
                  <a:latin typeface="メイリオ" panose="020B0604030504040204" pitchFamily="50" charset="-128"/>
                  <a:ea typeface="メイリオ" panose="020B0604030504040204" pitchFamily="50" charset="-128"/>
                </a:rPr>
                <a:t>GND</a:t>
              </a:r>
              <a:r>
                <a:rPr kumimoji="1" lang="ja-JP" altLang="en-US" sz="800" dirty="0" smtClean="0">
                  <a:ln w="0"/>
                  <a:latin typeface="メイリオ" panose="020B0604030504040204" pitchFamily="50" charset="-128"/>
                  <a:ea typeface="メイリオ" panose="020B0604030504040204" pitchFamily="50" charset="-128"/>
                </a:rPr>
                <a:t>ポイント数</a:t>
              </a:r>
              <a:endParaRPr kumimoji="1" lang="ja-JP" altLang="en-US" sz="800" dirty="0">
                <a:ln w="0"/>
                <a:latin typeface="メイリオ" panose="020B0604030504040204" pitchFamily="50" charset="-128"/>
                <a:ea typeface="メイリオ" panose="020B0604030504040204" pitchFamily="50" charset="-128"/>
              </a:endParaRPr>
            </a:p>
          </p:txBody>
        </p:sp>
      </p:grpSp>
      <p:grpSp>
        <p:nvGrpSpPr>
          <p:cNvPr id="81" name="グループ化 80"/>
          <p:cNvGrpSpPr/>
          <p:nvPr/>
        </p:nvGrpSpPr>
        <p:grpSpPr>
          <a:xfrm>
            <a:off x="6524378" y="2118441"/>
            <a:ext cx="2547975" cy="1840585"/>
            <a:chOff x="6554079" y="4488888"/>
            <a:chExt cx="2547975" cy="1840585"/>
          </a:xfrm>
        </p:grpSpPr>
        <p:sp>
          <p:nvSpPr>
            <p:cNvPr id="65" name="テキスト ボックス 64"/>
            <p:cNvSpPr txBox="1"/>
            <p:nvPr/>
          </p:nvSpPr>
          <p:spPr>
            <a:xfrm>
              <a:off x="6554079" y="6137113"/>
              <a:ext cx="2331875" cy="192360"/>
            </a:xfrm>
            <a:prstGeom prst="rect">
              <a:avLst/>
            </a:prstGeom>
            <a:noFill/>
          </p:spPr>
          <p:txBody>
            <a:bodyPr wrap="square" rtlCol="0">
              <a:spAutoFit/>
            </a:bodyPr>
            <a:lstStyle/>
            <a:p>
              <a:r>
                <a:rPr kumimoji="1" lang="en-US" altLang="ja-JP" sz="650" dirty="0" smtClean="0">
                  <a:ln w="0"/>
                  <a:latin typeface="メイリオ" panose="020B0604030504040204" pitchFamily="50" charset="-128"/>
                  <a:ea typeface="メイリオ" panose="020B0604030504040204" pitchFamily="50" charset="-128"/>
                </a:rPr>
                <a:t>GND</a:t>
              </a:r>
              <a:r>
                <a:rPr kumimoji="1" lang="ja-JP" altLang="en-US" sz="650" dirty="0" smtClean="0">
                  <a:ln w="0"/>
                  <a:latin typeface="メイリオ" panose="020B0604030504040204" pitchFamily="50" charset="-128"/>
                  <a:ea typeface="メイリオ" panose="020B0604030504040204" pitchFamily="50" charset="-128"/>
                </a:rPr>
                <a:t>ポイント数５個の共振基板と発生しうる周波数特性</a:t>
              </a:r>
              <a:endParaRPr kumimoji="1" lang="ja-JP" altLang="en-US" sz="650" dirty="0">
                <a:ln w="0"/>
                <a:latin typeface="メイリオ" panose="020B0604030504040204" pitchFamily="50" charset="-128"/>
                <a:ea typeface="メイリオ" panose="020B0604030504040204" pitchFamily="50" charset="-128"/>
              </a:endParaRPr>
            </a:p>
          </p:txBody>
        </p:sp>
        <p:sp>
          <p:nvSpPr>
            <p:cNvPr id="72" name="楕円 71"/>
            <p:cNvSpPr/>
            <p:nvPr/>
          </p:nvSpPr>
          <p:spPr bwMode="auto">
            <a:xfrm>
              <a:off x="7882940" y="4891031"/>
              <a:ext cx="72000" cy="72000"/>
            </a:xfrm>
            <a:prstGeom prst="ellipse">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i="0" u="none" strike="noStrike" normalizeH="0" baseline="0" smtClean="0">
                <a:ln w="0"/>
                <a:latin typeface="メイリオ" panose="020B0604030504040204" pitchFamily="50" charset="-128"/>
                <a:ea typeface="メイリオ" panose="020B0604030504040204" pitchFamily="50" charset="-128"/>
              </a:endParaRPr>
            </a:p>
          </p:txBody>
        </p:sp>
        <p:sp>
          <p:nvSpPr>
            <p:cNvPr id="73" name="楕円 72"/>
            <p:cNvSpPr/>
            <p:nvPr/>
          </p:nvSpPr>
          <p:spPr bwMode="auto">
            <a:xfrm>
              <a:off x="7827661" y="5296013"/>
              <a:ext cx="72000" cy="72000"/>
            </a:xfrm>
            <a:prstGeom prst="ellipse">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i="0" u="none" strike="noStrike" normalizeH="0" baseline="0" smtClean="0">
                <a:ln w="0"/>
                <a:latin typeface="メイリオ" panose="020B0604030504040204" pitchFamily="50" charset="-128"/>
                <a:ea typeface="メイリオ" panose="020B0604030504040204" pitchFamily="50" charset="-128"/>
              </a:endParaRPr>
            </a:p>
          </p:txBody>
        </p:sp>
        <p:cxnSp>
          <p:nvCxnSpPr>
            <p:cNvPr id="74" name="直線矢印コネクタ 73"/>
            <p:cNvCxnSpPr/>
            <p:nvPr/>
          </p:nvCxnSpPr>
          <p:spPr bwMode="auto">
            <a:xfrm flipV="1">
              <a:off x="7864485" y="5197046"/>
              <a:ext cx="1" cy="152597"/>
            </a:xfrm>
            <a:prstGeom prst="straightConnector1">
              <a:avLst/>
            </a:prstGeom>
            <a:gradFill rotWithShape="0">
              <a:gsLst>
                <a:gs pos="0">
                  <a:srgbClr val="000080">
                    <a:gamma/>
                    <a:tint val="0"/>
                    <a:invGamma/>
                  </a:srgbClr>
                </a:gs>
                <a:gs pos="100000">
                  <a:srgbClr val="000080"/>
                </a:gs>
              </a:gsLst>
              <a:lin ang="5400000" scaled="1"/>
            </a:gradFill>
            <a:ln w="9525" cap="flat" cmpd="sng" algn="ctr">
              <a:solidFill>
                <a:schemeClr val="accent2"/>
              </a:solidFill>
              <a:prstDash val="sysDash"/>
              <a:round/>
              <a:headEnd type="none" w="med" len="med"/>
              <a:tailEnd type="triangle"/>
            </a:ln>
            <a:effectLst/>
          </p:spPr>
        </p:cxnSp>
        <p:grpSp>
          <p:nvGrpSpPr>
            <p:cNvPr id="80" name="グループ化 79"/>
            <p:cNvGrpSpPr/>
            <p:nvPr/>
          </p:nvGrpSpPr>
          <p:grpSpPr>
            <a:xfrm>
              <a:off x="6625723" y="4488888"/>
              <a:ext cx="2476331" cy="1648225"/>
              <a:chOff x="6625723" y="4488888"/>
              <a:chExt cx="2476331" cy="1648225"/>
            </a:xfrm>
          </p:grpSpPr>
          <p:grpSp>
            <p:nvGrpSpPr>
              <p:cNvPr id="63" name="グループ化 62"/>
              <p:cNvGrpSpPr/>
              <p:nvPr/>
            </p:nvGrpSpPr>
            <p:grpSpPr>
              <a:xfrm>
                <a:off x="6625723" y="4708017"/>
                <a:ext cx="2284305" cy="1429096"/>
                <a:chOff x="6994621" y="2394563"/>
                <a:chExt cx="2284305" cy="1429096"/>
              </a:xfrm>
            </p:grpSpPr>
            <p:pic>
              <p:nvPicPr>
                <p:cNvPr id="52" name="図 51"/>
                <p:cNvPicPr>
                  <a:picLocks noChangeAspect="1"/>
                </p:cNvPicPr>
                <p:nvPr/>
              </p:nvPicPr>
              <p:blipFill>
                <a:blip r:embed="rId5"/>
                <a:stretch>
                  <a:fillRect/>
                </a:stretch>
              </p:blipFill>
              <p:spPr>
                <a:xfrm>
                  <a:off x="7639256" y="2394563"/>
                  <a:ext cx="1363455" cy="1283252"/>
                </a:xfrm>
                <a:prstGeom prst="rect">
                  <a:avLst/>
                </a:prstGeom>
              </p:spPr>
            </p:pic>
            <p:pic>
              <p:nvPicPr>
                <p:cNvPr id="57" name="図 56"/>
                <p:cNvPicPr>
                  <a:picLocks noChangeAspect="1"/>
                </p:cNvPicPr>
                <p:nvPr/>
              </p:nvPicPr>
              <p:blipFill>
                <a:blip r:embed="rId7"/>
                <a:stretch>
                  <a:fillRect/>
                </a:stretch>
              </p:blipFill>
              <p:spPr>
                <a:xfrm>
                  <a:off x="6994621" y="2429545"/>
                  <a:ext cx="2284305" cy="1394114"/>
                </a:xfrm>
                <a:prstGeom prst="rect">
                  <a:avLst/>
                </a:prstGeom>
              </p:spPr>
            </p:pic>
          </p:grpSp>
          <p:sp>
            <p:nvSpPr>
              <p:cNvPr id="78" name="テキスト ボックス 77"/>
              <p:cNvSpPr txBox="1"/>
              <p:nvPr/>
            </p:nvSpPr>
            <p:spPr>
              <a:xfrm>
                <a:off x="6735825" y="4488888"/>
                <a:ext cx="2366229" cy="215444"/>
              </a:xfrm>
              <a:prstGeom prst="rect">
                <a:avLst/>
              </a:prstGeom>
              <a:noFill/>
            </p:spPr>
            <p:txBody>
              <a:bodyPr wrap="square" rtlCol="0">
                <a:spAutoFit/>
              </a:bodyPr>
              <a:lstStyle/>
              <a:p>
                <a:r>
                  <a:rPr kumimoji="1" lang="ja-JP" altLang="en-US" sz="800" dirty="0" smtClean="0">
                    <a:ln w="0"/>
                    <a:latin typeface="メイリオ" panose="020B0604030504040204" pitchFamily="50" charset="-128"/>
                    <a:ea typeface="メイリオ" panose="020B0604030504040204" pitchFamily="50" charset="-128"/>
                  </a:rPr>
                  <a:t>例　ピークがずれている</a:t>
                </a:r>
                <a:r>
                  <a:rPr kumimoji="1" lang="en-US" altLang="ja-JP" sz="800" dirty="0" smtClean="0">
                    <a:ln w="0"/>
                    <a:latin typeface="メイリオ" panose="020B0604030504040204" pitchFamily="50" charset="-128"/>
                    <a:ea typeface="メイリオ" panose="020B0604030504040204" pitchFamily="50" charset="-128"/>
                  </a:rPr>
                  <a:t>GND</a:t>
                </a:r>
                <a:r>
                  <a:rPr kumimoji="1" lang="ja-JP" altLang="en-US" sz="800" dirty="0" smtClean="0">
                    <a:ln w="0"/>
                    <a:latin typeface="メイリオ" panose="020B0604030504040204" pitchFamily="50" charset="-128"/>
                    <a:ea typeface="メイリオ" panose="020B0604030504040204" pitchFamily="50" charset="-128"/>
                  </a:rPr>
                  <a:t>ポイント数</a:t>
                </a:r>
                <a:endParaRPr kumimoji="1" lang="en-US" altLang="ja-JP" sz="800" dirty="0" smtClean="0">
                  <a:ln w="0"/>
                  <a:latin typeface="メイリオ" panose="020B0604030504040204" pitchFamily="50" charset="-128"/>
                  <a:ea typeface="メイリオ" panose="020B0604030504040204" pitchFamily="50" charset="-128"/>
                </a:endParaRPr>
              </a:p>
            </p:txBody>
          </p:sp>
        </p:grpSp>
      </p:grpSp>
    </p:spTree>
    <p:extLst>
      <p:ext uri="{BB962C8B-B14F-4D97-AF65-F5344CB8AC3E}">
        <p14:creationId xmlns:p14="http://schemas.microsoft.com/office/powerpoint/2010/main" val="3222384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ja-JP" altLang="en-US">
                <a:latin typeface="メイリオ" panose="020B0604030504040204" pitchFamily="50" charset="-128"/>
                <a:ea typeface="メイリオ" panose="020B0604030504040204" pitchFamily="50" charset="-128"/>
              </a:rPr>
              <a:t>資料の内容、テキスト、画像等の無断転載・無断使用を固く禁じます。</a:t>
            </a:r>
            <a:endParaRPr lang="en-US" altLang="ja-JP">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1B4D1853-AA29-4078-B65F-BED8A2810DB8}" type="slidenum">
              <a:rPr lang="en-US" altLang="ja-JP" smtClean="0">
                <a:latin typeface="メイリオ" panose="020B0604030504040204" pitchFamily="50" charset="-128"/>
                <a:ea typeface="メイリオ" panose="020B0604030504040204" pitchFamily="50" charset="-128"/>
              </a:rPr>
              <a:pPr>
                <a:defRPr/>
              </a:pPr>
              <a:t>7</a:t>
            </a:fld>
            <a:endParaRPr lang="en-US" altLang="ja-JP">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07504" y="116632"/>
            <a:ext cx="8280920"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アフターフォロー</a:t>
            </a:r>
          </a:p>
        </p:txBody>
      </p:sp>
      <p:sp>
        <p:nvSpPr>
          <p:cNvPr id="5" name="テキスト ボックス 4"/>
          <p:cNvSpPr txBox="1"/>
          <p:nvPr/>
        </p:nvSpPr>
        <p:spPr>
          <a:xfrm>
            <a:off x="287524" y="836712"/>
            <a:ext cx="8568952" cy="5632311"/>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簡易</a:t>
            </a:r>
            <a:r>
              <a:rPr lang="ja-JP" altLang="en-US" dirty="0">
                <a:latin typeface="メイリオ" panose="020B0604030504040204" pitchFamily="50" charset="-128"/>
                <a:ea typeface="メイリオ" panose="020B0604030504040204" pitchFamily="50" charset="-128"/>
              </a:rPr>
              <a:t>版のデータでなく　</a:t>
            </a:r>
            <a:r>
              <a:rPr lang="ja-JP" altLang="en-US" dirty="0" smtClean="0">
                <a:latin typeface="メイリオ" panose="020B0604030504040204" pitchFamily="50" charset="-128"/>
                <a:ea typeface="メイリオ" panose="020B0604030504040204" pitchFamily="50" charset="-128"/>
              </a:rPr>
              <a:t>詳細の解析を希望の場合は、下記問い合わせにご連絡をお願いします。弊社よりご連絡いたします。</a:t>
            </a:r>
            <a:endParaRPr lang="en-US" altLang="ja-JP" dirty="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rPr>
              <a:t>Web-staff</a:t>
            </a:r>
            <a:r>
              <a:rPr kumimoji="1" lang="ja-JP" altLang="en-US" dirty="0" smtClean="0">
                <a:latin typeface="メイリオ" panose="020B0604030504040204" pitchFamily="50" charset="-128"/>
                <a:ea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rPr>
              <a:t>kitagawa-ind.co.jp</a:t>
            </a:r>
          </a:p>
          <a:p>
            <a:r>
              <a:rPr lang="ja-JP" altLang="en-US" dirty="0">
                <a:latin typeface="メイリオ" panose="020B0604030504040204" pitchFamily="50" charset="-128"/>
                <a:ea typeface="メイリオ" panose="020B0604030504040204" pitchFamily="50" charset="-128"/>
              </a:rPr>
              <a:t>販売</a:t>
            </a:r>
            <a:r>
              <a:rPr lang="ja-JP" altLang="en-US" dirty="0" smtClean="0">
                <a:latin typeface="メイリオ" panose="020B0604030504040204" pitchFamily="50" charset="-128"/>
                <a:ea typeface="メイリオ" panose="020B0604030504040204" pitchFamily="50" charset="-128"/>
              </a:rPr>
              <a:t>促進部　</a:t>
            </a:r>
            <a:endParaRPr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準備いただく資料</a:t>
            </a:r>
            <a:endParaRPr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①機密</a:t>
            </a:r>
            <a:r>
              <a:rPr kumimoji="1" lang="ja-JP" altLang="en-US" dirty="0">
                <a:latin typeface="メイリオ" panose="020B0604030504040204" pitchFamily="50" charset="-128"/>
                <a:ea typeface="メイリオ" panose="020B0604030504040204" pitchFamily="50" charset="-128"/>
              </a:rPr>
              <a:t>契約の</a:t>
            </a:r>
            <a:r>
              <a:rPr kumimoji="1" lang="ja-JP" altLang="en-US" dirty="0" smtClean="0">
                <a:latin typeface="メイリオ" panose="020B0604030504040204" pitchFamily="50" charset="-128"/>
                <a:ea typeface="メイリオ" panose="020B0604030504040204" pitchFamily="50" charset="-128"/>
              </a:rPr>
              <a:t>取り交わし</a:t>
            </a:r>
            <a:endParaRPr kumimoji="1"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②基板</a:t>
            </a:r>
            <a:r>
              <a:rPr lang="en-US" altLang="ja-JP" dirty="0" smtClean="0">
                <a:latin typeface="メイリオ" panose="020B0604030504040204" pitchFamily="50" charset="-128"/>
                <a:ea typeface="メイリオ" panose="020B0604030504040204" pitchFamily="50" charset="-128"/>
              </a:rPr>
              <a:t>CAD</a:t>
            </a:r>
            <a:r>
              <a:rPr lang="ja-JP" altLang="en-US" dirty="0" smtClean="0">
                <a:latin typeface="メイリオ" panose="020B0604030504040204" pitchFamily="50" charset="-128"/>
                <a:ea typeface="メイリオ" panose="020B0604030504040204" pitchFamily="50" charset="-128"/>
              </a:rPr>
              <a:t>データ　　</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対応</a:t>
            </a:r>
            <a:r>
              <a:rPr lang="ja-JP" altLang="en-US" dirty="0">
                <a:latin typeface="メイリオ" panose="020B0604030504040204" pitchFamily="50" charset="-128"/>
                <a:ea typeface="メイリオ" panose="020B0604030504040204" pitchFamily="50" charset="-128"/>
              </a:rPr>
              <a:t>ソ</a:t>
            </a:r>
            <a:r>
              <a:rPr lang="ja-JP" altLang="en-US" dirty="0" smtClean="0">
                <a:latin typeface="メイリオ" panose="020B0604030504040204" pitchFamily="50" charset="-128"/>
                <a:ea typeface="メイリオ" panose="020B0604030504040204" pitchFamily="50" charset="-128"/>
              </a:rPr>
              <a:t>フト</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pPr algn="r"/>
            <a:r>
              <a:rPr lang="ja-JP" altLang="en-US" dirty="0">
                <a:latin typeface="メイリオ" panose="020B0604030504040204" pitchFamily="50" charset="-128"/>
                <a:ea typeface="メイリオ" panose="020B0604030504040204" pitchFamily="50" charset="-128"/>
              </a:rPr>
              <a:t>以上</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1563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rot="14527098">
            <a:off x="6999103" y="970737"/>
            <a:ext cx="432048" cy="1584176"/>
            <a:chOff x="611560" y="4437110"/>
            <a:chExt cx="432048" cy="1584176"/>
          </a:xfrm>
        </p:grpSpPr>
        <p:grpSp>
          <p:nvGrpSpPr>
            <p:cNvPr id="16" name="グループ化 15"/>
            <p:cNvGrpSpPr/>
            <p:nvPr/>
          </p:nvGrpSpPr>
          <p:grpSpPr>
            <a:xfrm>
              <a:off x="611560" y="4691050"/>
              <a:ext cx="432048" cy="432048"/>
              <a:chOff x="1187624" y="4797152"/>
              <a:chExt cx="1800000" cy="1800000"/>
            </a:xfrm>
          </p:grpSpPr>
          <p:sp>
            <p:nvSpPr>
              <p:cNvPr id="21" name="円/楕円 20"/>
              <p:cNvSpPr/>
              <p:nvPr/>
            </p:nvSpPr>
            <p:spPr bwMode="auto">
              <a:xfrm>
                <a:off x="1187624" y="4797152"/>
                <a:ext cx="1800000" cy="1800000"/>
              </a:xfrm>
              <a:prstGeom prst="ellipse">
                <a:avLst/>
              </a:prstGeom>
              <a:noFill/>
              <a:ln w="12700">
                <a:solidFill>
                  <a:schemeClr val="tx1"/>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22" name="フリーフォーム 21"/>
              <p:cNvSpPr/>
              <p:nvPr/>
            </p:nvSpPr>
            <p:spPr>
              <a:xfrm rot="5400000">
                <a:off x="1438732" y="5383756"/>
                <a:ext cx="1297781" cy="690569"/>
              </a:xfrm>
              <a:custGeom>
                <a:avLst/>
                <a:gdLst>
                  <a:gd name="connsiteX0" fmla="*/ 0 w 1297781"/>
                  <a:gd name="connsiteY0" fmla="*/ 345284 h 690569"/>
                  <a:gd name="connsiteX1" fmla="*/ 333375 w 1297781"/>
                  <a:gd name="connsiteY1" fmla="*/ 2 h 690569"/>
                  <a:gd name="connsiteX2" fmla="*/ 654844 w 1297781"/>
                  <a:gd name="connsiteY2" fmla="*/ 339330 h 690569"/>
                  <a:gd name="connsiteX3" fmla="*/ 982266 w 1297781"/>
                  <a:gd name="connsiteY3" fmla="*/ 690565 h 690569"/>
                  <a:gd name="connsiteX4" fmla="*/ 1297781 w 1297781"/>
                  <a:gd name="connsiteY4" fmla="*/ 345284 h 690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7781" h="690569">
                    <a:moveTo>
                      <a:pt x="0" y="345284"/>
                    </a:moveTo>
                    <a:cubicBezTo>
                      <a:pt x="112117" y="173139"/>
                      <a:pt x="224234" y="994"/>
                      <a:pt x="333375" y="2"/>
                    </a:cubicBezTo>
                    <a:cubicBezTo>
                      <a:pt x="442516" y="-990"/>
                      <a:pt x="654844" y="339330"/>
                      <a:pt x="654844" y="339330"/>
                    </a:cubicBezTo>
                    <a:cubicBezTo>
                      <a:pt x="762992" y="454424"/>
                      <a:pt x="875110" y="689573"/>
                      <a:pt x="982266" y="690565"/>
                    </a:cubicBezTo>
                    <a:cubicBezTo>
                      <a:pt x="1089422" y="691557"/>
                      <a:pt x="1193601" y="518420"/>
                      <a:pt x="1297781" y="345284"/>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メイリオ" panose="020B0604030504040204" pitchFamily="50" charset="-128"/>
                  <a:ea typeface="メイリオ" panose="020B0604030504040204" pitchFamily="50" charset="-128"/>
                </a:endParaRPr>
              </a:p>
            </p:txBody>
          </p:sp>
        </p:grpSp>
        <p:cxnSp>
          <p:nvCxnSpPr>
            <p:cNvPr id="19" name="直線コネクタ 18"/>
            <p:cNvCxnSpPr/>
            <p:nvPr/>
          </p:nvCxnSpPr>
          <p:spPr bwMode="auto">
            <a:xfrm rot="5400000">
              <a:off x="700614" y="4564080"/>
              <a:ext cx="253940" cy="0"/>
            </a:xfrm>
            <a:prstGeom prst="line">
              <a:avLst/>
            </a:prstGeom>
            <a:gradFill rotWithShape="0">
              <a:gsLst>
                <a:gs pos="0">
                  <a:srgbClr val="000080">
                    <a:gamma/>
                    <a:tint val="0"/>
                    <a:invGamma/>
                  </a:srgbClr>
                </a:gs>
                <a:gs pos="100000">
                  <a:srgbClr val="000080"/>
                </a:gs>
              </a:gsLst>
              <a:lin ang="5400000" scaled="1"/>
            </a:gradFill>
            <a:ln w="349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rot="5400000">
              <a:off x="382444" y="5576146"/>
              <a:ext cx="890280" cy="0"/>
            </a:xfrm>
            <a:prstGeom prst="line">
              <a:avLst/>
            </a:prstGeom>
            <a:gradFill rotWithShape="0">
              <a:gsLst>
                <a:gs pos="0">
                  <a:srgbClr val="000080">
                    <a:gamma/>
                    <a:tint val="0"/>
                    <a:invGamma/>
                  </a:srgbClr>
                </a:gs>
                <a:gs pos="100000">
                  <a:srgbClr val="000080"/>
                </a:gs>
              </a:gsLst>
              <a:lin ang="5400000" scaled="1"/>
            </a:gra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3" name="グループ化 42"/>
          <p:cNvGrpSpPr/>
          <p:nvPr/>
        </p:nvGrpSpPr>
        <p:grpSpPr>
          <a:xfrm>
            <a:off x="6292392" y="6008553"/>
            <a:ext cx="1621626" cy="214870"/>
            <a:chOff x="6907630" y="4575698"/>
            <a:chExt cx="3260676" cy="432048"/>
          </a:xfrm>
        </p:grpSpPr>
        <p:grpSp>
          <p:nvGrpSpPr>
            <p:cNvPr id="44" name="グループ化 43"/>
            <p:cNvGrpSpPr/>
            <p:nvPr/>
          </p:nvGrpSpPr>
          <p:grpSpPr>
            <a:xfrm rot="5400000">
              <a:off x="6963951" y="4519377"/>
              <a:ext cx="432048" cy="544689"/>
              <a:chOff x="6972608" y="4528034"/>
              <a:chExt cx="432048" cy="544689"/>
            </a:xfrm>
          </p:grpSpPr>
          <p:grpSp>
            <p:nvGrpSpPr>
              <p:cNvPr id="48" name="グループ化 47"/>
              <p:cNvGrpSpPr/>
              <p:nvPr/>
            </p:nvGrpSpPr>
            <p:grpSpPr>
              <a:xfrm rot="16200000">
                <a:off x="6972608" y="4640675"/>
                <a:ext cx="432048" cy="432048"/>
                <a:chOff x="1187624" y="4797152"/>
                <a:chExt cx="1800000" cy="1800000"/>
              </a:xfrm>
            </p:grpSpPr>
            <p:sp>
              <p:nvSpPr>
                <p:cNvPr id="51" name="円/楕円 50"/>
                <p:cNvSpPr/>
                <p:nvPr/>
              </p:nvSpPr>
              <p:spPr bwMode="auto">
                <a:xfrm>
                  <a:off x="1187624" y="4797152"/>
                  <a:ext cx="1800000" cy="1800000"/>
                </a:xfrm>
                <a:prstGeom prst="ellipse">
                  <a:avLst/>
                </a:prstGeom>
                <a:noFill/>
                <a:ln w="12700">
                  <a:solidFill>
                    <a:schemeClr val="tx1"/>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52" name="フリーフォーム 51"/>
                <p:cNvSpPr/>
                <p:nvPr/>
              </p:nvSpPr>
              <p:spPr>
                <a:xfrm rot="20700000">
                  <a:off x="1438734" y="5383758"/>
                  <a:ext cx="1297781" cy="690569"/>
                </a:xfrm>
                <a:custGeom>
                  <a:avLst/>
                  <a:gdLst>
                    <a:gd name="connsiteX0" fmla="*/ 0 w 1297781"/>
                    <a:gd name="connsiteY0" fmla="*/ 345284 h 690569"/>
                    <a:gd name="connsiteX1" fmla="*/ 333375 w 1297781"/>
                    <a:gd name="connsiteY1" fmla="*/ 2 h 690569"/>
                    <a:gd name="connsiteX2" fmla="*/ 654844 w 1297781"/>
                    <a:gd name="connsiteY2" fmla="*/ 339330 h 690569"/>
                    <a:gd name="connsiteX3" fmla="*/ 982266 w 1297781"/>
                    <a:gd name="connsiteY3" fmla="*/ 690565 h 690569"/>
                    <a:gd name="connsiteX4" fmla="*/ 1297781 w 1297781"/>
                    <a:gd name="connsiteY4" fmla="*/ 345284 h 690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7781" h="690569">
                      <a:moveTo>
                        <a:pt x="0" y="345284"/>
                      </a:moveTo>
                      <a:cubicBezTo>
                        <a:pt x="112117" y="173139"/>
                        <a:pt x="224234" y="994"/>
                        <a:pt x="333375" y="2"/>
                      </a:cubicBezTo>
                      <a:cubicBezTo>
                        <a:pt x="442516" y="-990"/>
                        <a:pt x="654844" y="339330"/>
                        <a:pt x="654844" y="339330"/>
                      </a:cubicBezTo>
                      <a:cubicBezTo>
                        <a:pt x="762992" y="454424"/>
                        <a:pt x="875110" y="689573"/>
                        <a:pt x="982266" y="690565"/>
                      </a:cubicBezTo>
                      <a:cubicBezTo>
                        <a:pt x="1089422" y="691557"/>
                        <a:pt x="1193601" y="518420"/>
                        <a:pt x="1297781" y="345284"/>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メイリオ" panose="020B0604030504040204" pitchFamily="50" charset="-128"/>
                    <a:ea typeface="メイリオ" panose="020B0604030504040204" pitchFamily="50" charset="-128"/>
                  </a:endParaRPr>
                </a:p>
              </p:txBody>
            </p:sp>
          </p:grpSp>
          <p:cxnSp>
            <p:nvCxnSpPr>
              <p:cNvPr id="49" name="直線コネクタ 48"/>
              <p:cNvCxnSpPr/>
              <p:nvPr/>
            </p:nvCxnSpPr>
            <p:spPr bwMode="auto">
              <a:xfrm rot="16200000">
                <a:off x="7066628" y="4599982"/>
                <a:ext cx="110855" cy="0"/>
              </a:xfrm>
              <a:prstGeom prst="line">
                <a:avLst/>
              </a:prstGeom>
              <a:gradFill rotWithShape="0">
                <a:gsLst>
                  <a:gs pos="0">
                    <a:srgbClr val="000080">
                      <a:gamma/>
                      <a:tint val="0"/>
                      <a:invGamma/>
                    </a:srgbClr>
                  </a:gs>
                  <a:gs pos="100000">
                    <a:srgbClr val="00008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コネクタ 49"/>
              <p:cNvCxnSpPr/>
              <p:nvPr/>
            </p:nvCxnSpPr>
            <p:spPr bwMode="auto">
              <a:xfrm rot="16200000">
                <a:off x="7205100" y="4589004"/>
                <a:ext cx="121940" cy="0"/>
              </a:xfrm>
              <a:prstGeom prst="line">
                <a:avLst/>
              </a:prstGeom>
              <a:gradFill rotWithShape="0">
                <a:gsLst>
                  <a:gs pos="0">
                    <a:srgbClr val="000080">
                      <a:gamma/>
                      <a:tint val="0"/>
                      <a:invGamma/>
                    </a:srgbClr>
                  </a:gs>
                  <a:gs pos="100000">
                    <a:srgbClr val="00008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5" name="角丸四角形 44"/>
            <p:cNvSpPr/>
            <p:nvPr/>
          </p:nvSpPr>
          <p:spPr bwMode="auto">
            <a:xfrm>
              <a:off x="7457935" y="4575698"/>
              <a:ext cx="2710371" cy="432048"/>
            </a:xfrm>
            <a:prstGeom prst="roundRect">
              <a:avLst/>
            </a:prstGeom>
            <a:noFill/>
            <a:ln w="38100">
              <a:solidFill>
                <a:schemeClr val="tx1"/>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46" name="正方形/長方形 45"/>
            <p:cNvSpPr/>
            <p:nvPr/>
          </p:nvSpPr>
          <p:spPr bwMode="auto">
            <a:xfrm>
              <a:off x="7380312" y="4719710"/>
              <a:ext cx="216024" cy="149450"/>
            </a:xfrm>
            <a:prstGeom prst="rect">
              <a:avLst/>
            </a:prstGeom>
            <a:no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47" name="正方形/長方形 46"/>
            <p:cNvSpPr/>
            <p:nvPr/>
          </p:nvSpPr>
          <p:spPr bwMode="auto">
            <a:xfrm>
              <a:off x="7435799" y="4732679"/>
              <a:ext cx="232545" cy="123513"/>
            </a:xfrm>
            <a:prstGeom prst="rect">
              <a:avLst/>
            </a:prstGeom>
            <a:solidFill>
              <a:schemeClr val="bg1"/>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grpSp>
      <p:sp>
        <p:nvSpPr>
          <p:cNvPr id="92" name="正方形/長方形 91"/>
          <p:cNvSpPr/>
          <p:nvPr/>
        </p:nvSpPr>
        <p:spPr bwMode="auto">
          <a:xfrm>
            <a:off x="6498636" y="5591999"/>
            <a:ext cx="487791" cy="70076"/>
          </a:xfrm>
          <a:prstGeom prst="rect">
            <a:avLst/>
          </a:prstGeom>
          <a:solidFill>
            <a:schemeClr val="tx1"/>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93" name="正方形/長方形 92"/>
          <p:cNvSpPr/>
          <p:nvPr/>
        </p:nvSpPr>
        <p:spPr bwMode="auto">
          <a:xfrm>
            <a:off x="6323591" y="5655441"/>
            <a:ext cx="2570152" cy="45719"/>
          </a:xfrm>
          <a:prstGeom prst="rect">
            <a:avLst/>
          </a:prstGeom>
          <a:solidFill>
            <a:srgbClr val="00B050"/>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94" name="正方形/長方形 93"/>
          <p:cNvSpPr/>
          <p:nvPr/>
        </p:nvSpPr>
        <p:spPr bwMode="auto">
          <a:xfrm>
            <a:off x="6323591" y="5715998"/>
            <a:ext cx="2570152" cy="45719"/>
          </a:xfrm>
          <a:prstGeom prst="rect">
            <a:avLst/>
          </a:prstGeom>
          <a:solidFill>
            <a:srgbClr val="FFC000"/>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95" name="正方形/長方形 94"/>
          <p:cNvSpPr/>
          <p:nvPr/>
        </p:nvSpPr>
        <p:spPr bwMode="auto">
          <a:xfrm>
            <a:off x="6327255" y="5779440"/>
            <a:ext cx="2570152" cy="45719"/>
          </a:xfrm>
          <a:prstGeom prst="rect">
            <a:avLst/>
          </a:prstGeom>
          <a:solidFill>
            <a:schemeClr val="accent1">
              <a:lumMod val="60000"/>
              <a:lumOff val="40000"/>
            </a:schemeClr>
          </a:solidFill>
          <a:ln>
            <a:solidFill>
              <a:schemeClr val="accent1">
                <a:lumMod val="7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cxnSp>
        <p:nvCxnSpPr>
          <p:cNvPr id="105" name="直線コネクタ 104"/>
          <p:cNvCxnSpPr/>
          <p:nvPr/>
        </p:nvCxnSpPr>
        <p:spPr bwMode="auto">
          <a:xfrm>
            <a:off x="6548029" y="5635685"/>
            <a:ext cx="0" cy="122527"/>
          </a:xfrm>
          <a:prstGeom prst="line">
            <a:avLst/>
          </a:prstGeom>
          <a:gradFill rotWithShape="0">
            <a:gsLst>
              <a:gs pos="0">
                <a:srgbClr val="000080">
                  <a:gamma/>
                  <a:tint val="0"/>
                  <a:invGamma/>
                </a:srgbClr>
              </a:gs>
              <a:gs pos="100000">
                <a:srgbClr val="000080"/>
              </a:gs>
            </a:gsLst>
            <a:lin ang="5400000" scaled="1"/>
          </a:gradFill>
          <a:ln w="603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正方形/長方形 106"/>
          <p:cNvSpPr/>
          <p:nvPr/>
        </p:nvSpPr>
        <p:spPr bwMode="auto">
          <a:xfrm>
            <a:off x="8177665" y="5591999"/>
            <a:ext cx="487791" cy="70076"/>
          </a:xfrm>
          <a:prstGeom prst="rect">
            <a:avLst/>
          </a:prstGeom>
          <a:solidFill>
            <a:schemeClr val="tx1"/>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cxnSp>
        <p:nvCxnSpPr>
          <p:cNvPr id="108" name="直線コネクタ 107"/>
          <p:cNvCxnSpPr/>
          <p:nvPr/>
        </p:nvCxnSpPr>
        <p:spPr bwMode="auto">
          <a:xfrm>
            <a:off x="8249673" y="5654734"/>
            <a:ext cx="0" cy="122527"/>
          </a:xfrm>
          <a:prstGeom prst="line">
            <a:avLst/>
          </a:prstGeom>
          <a:gradFill rotWithShape="0">
            <a:gsLst>
              <a:gs pos="0">
                <a:srgbClr val="000080">
                  <a:gamma/>
                  <a:tint val="0"/>
                  <a:invGamma/>
                </a:srgbClr>
              </a:gs>
              <a:gs pos="100000">
                <a:srgbClr val="000080"/>
              </a:gs>
            </a:gsLst>
            <a:lin ang="5400000" scaled="1"/>
          </a:gradFill>
          <a:ln w="603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8" name="グループ化 67"/>
          <p:cNvGrpSpPr/>
          <p:nvPr/>
        </p:nvGrpSpPr>
        <p:grpSpPr>
          <a:xfrm rot="5400000">
            <a:off x="3362705" y="5363630"/>
            <a:ext cx="283883" cy="1507377"/>
            <a:chOff x="7413038" y="3345430"/>
            <a:chExt cx="437242" cy="2321696"/>
          </a:xfrm>
        </p:grpSpPr>
        <p:grpSp>
          <p:nvGrpSpPr>
            <p:cNvPr id="53" name="グループ化 52"/>
            <p:cNvGrpSpPr/>
            <p:nvPr/>
          </p:nvGrpSpPr>
          <p:grpSpPr>
            <a:xfrm rot="16200000">
              <a:off x="7357940" y="5174786"/>
              <a:ext cx="547438" cy="437242"/>
              <a:chOff x="611560" y="4685856"/>
              <a:chExt cx="547438" cy="437242"/>
            </a:xfrm>
          </p:grpSpPr>
          <p:grpSp>
            <p:nvGrpSpPr>
              <p:cNvPr id="54" name="グループ化 53"/>
              <p:cNvGrpSpPr/>
              <p:nvPr/>
            </p:nvGrpSpPr>
            <p:grpSpPr>
              <a:xfrm>
                <a:off x="611560" y="4691050"/>
                <a:ext cx="432048" cy="432048"/>
                <a:chOff x="1187624" y="4797152"/>
                <a:chExt cx="1800000" cy="1800000"/>
              </a:xfrm>
            </p:grpSpPr>
            <p:sp>
              <p:nvSpPr>
                <p:cNvPr id="59" name="円/楕円 58"/>
                <p:cNvSpPr/>
                <p:nvPr/>
              </p:nvSpPr>
              <p:spPr bwMode="auto">
                <a:xfrm>
                  <a:off x="1187624" y="4797152"/>
                  <a:ext cx="1800000" cy="1800000"/>
                </a:xfrm>
                <a:prstGeom prst="ellipse">
                  <a:avLst/>
                </a:prstGeom>
                <a:noFill/>
                <a:ln w="12700">
                  <a:solidFill>
                    <a:schemeClr val="tx1"/>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60" name="フリーフォーム 59"/>
                <p:cNvSpPr/>
                <p:nvPr/>
              </p:nvSpPr>
              <p:spPr>
                <a:xfrm rot="5400000">
                  <a:off x="1438732" y="5383756"/>
                  <a:ext cx="1297781" cy="690569"/>
                </a:xfrm>
                <a:custGeom>
                  <a:avLst/>
                  <a:gdLst>
                    <a:gd name="connsiteX0" fmla="*/ 0 w 1297781"/>
                    <a:gd name="connsiteY0" fmla="*/ 345284 h 690569"/>
                    <a:gd name="connsiteX1" fmla="*/ 333375 w 1297781"/>
                    <a:gd name="connsiteY1" fmla="*/ 2 h 690569"/>
                    <a:gd name="connsiteX2" fmla="*/ 654844 w 1297781"/>
                    <a:gd name="connsiteY2" fmla="*/ 339330 h 690569"/>
                    <a:gd name="connsiteX3" fmla="*/ 982266 w 1297781"/>
                    <a:gd name="connsiteY3" fmla="*/ 690565 h 690569"/>
                    <a:gd name="connsiteX4" fmla="*/ 1297781 w 1297781"/>
                    <a:gd name="connsiteY4" fmla="*/ 345284 h 690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7781" h="690569">
                      <a:moveTo>
                        <a:pt x="0" y="345284"/>
                      </a:moveTo>
                      <a:cubicBezTo>
                        <a:pt x="112117" y="173139"/>
                        <a:pt x="224234" y="994"/>
                        <a:pt x="333375" y="2"/>
                      </a:cubicBezTo>
                      <a:cubicBezTo>
                        <a:pt x="442516" y="-990"/>
                        <a:pt x="654844" y="339330"/>
                        <a:pt x="654844" y="339330"/>
                      </a:cubicBezTo>
                      <a:cubicBezTo>
                        <a:pt x="762992" y="454424"/>
                        <a:pt x="875110" y="689573"/>
                        <a:pt x="982266" y="690565"/>
                      </a:cubicBezTo>
                      <a:cubicBezTo>
                        <a:pt x="1089422" y="691557"/>
                        <a:pt x="1193601" y="518420"/>
                        <a:pt x="1297781" y="345284"/>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メイリオ" panose="020B0604030504040204" pitchFamily="50" charset="-128"/>
                    <a:ea typeface="メイリオ" panose="020B0604030504040204" pitchFamily="50" charset="-128"/>
                  </a:endParaRPr>
                </a:p>
              </p:txBody>
            </p:sp>
          </p:grpSp>
          <p:cxnSp>
            <p:nvCxnSpPr>
              <p:cNvPr id="55" name="直線コネクタ 54"/>
              <p:cNvCxnSpPr/>
              <p:nvPr/>
            </p:nvCxnSpPr>
            <p:spPr bwMode="auto">
              <a:xfrm>
                <a:off x="1017232" y="4819152"/>
                <a:ext cx="134134" cy="0"/>
              </a:xfrm>
              <a:prstGeom prst="line">
                <a:avLst/>
              </a:prstGeom>
              <a:gradFill rotWithShape="0">
                <a:gsLst>
                  <a:gs pos="0">
                    <a:srgbClr val="000080">
                      <a:gamma/>
                      <a:tint val="0"/>
                      <a:invGamma/>
                    </a:srgbClr>
                  </a:gs>
                  <a:gs pos="100000">
                    <a:srgbClr val="00008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コネクタ 55"/>
              <p:cNvCxnSpPr/>
              <p:nvPr/>
            </p:nvCxnSpPr>
            <p:spPr bwMode="auto">
              <a:xfrm>
                <a:off x="1028829" y="4981370"/>
                <a:ext cx="121940" cy="0"/>
              </a:xfrm>
              <a:prstGeom prst="line">
                <a:avLst/>
              </a:prstGeom>
              <a:gradFill rotWithShape="0">
                <a:gsLst>
                  <a:gs pos="0">
                    <a:srgbClr val="000080">
                      <a:gamma/>
                      <a:tint val="0"/>
                      <a:invGamma/>
                    </a:srgbClr>
                  </a:gs>
                  <a:gs pos="100000">
                    <a:srgbClr val="00008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コネクタ 56"/>
              <p:cNvCxnSpPr/>
              <p:nvPr/>
            </p:nvCxnSpPr>
            <p:spPr bwMode="auto">
              <a:xfrm rot="5400000">
                <a:off x="1095933" y="4747350"/>
                <a:ext cx="124560" cy="1571"/>
              </a:xfrm>
              <a:prstGeom prst="line">
                <a:avLst/>
              </a:prstGeom>
              <a:gradFill rotWithShape="0">
                <a:gsLst>
                  <a:gs pos="0">
                    <a:srgbClr val="000080">
                      <a:gamma/>
                      <a:tint val="0"/>
                      <a:invGamma/>
                    </a:srgbClr>
                  </a:gs>
                  <a:gs pos="100000">
                    <a:srgbClr val="000080"/>
                  </a:gs>
                </a:gsLst>
                <a:lin ang="5400000" scaled="1"/>
              </a:gra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コネクタ 57"/>
              <p:cNvCxnSpPr/>
              <p:nvPr/>
            </p:nvCxnSpPr>
            <p:spPr bwMode="auto">
              <a:xfrm rot="5400000" flipV="1">
                <a:off x="1085557" y="5031888"/>
                <a:ext cx="117529" cy="2"/>
              </a:xfrm>
              <a:prstGeom prst="line">
                <a:avLst/>
              </a:prstGeom>
              <a:gradFill rotWithShape="0">
                <a:gsLst>
                  <a:gs pos="0">
                    <a:srgbClr val="000080">
                      <a:gamma/>
                      <a:tint val="0"/>
                      <a:invGamma/>
                    </a:srgbClr>
                  </a:gs>
                  <a:gs pos="100000">
                    <a:srgbClr val="000080"/>
                  </a:gs>
                </a:gsLst>
                <a:lin ang="5400000" scaled="1"/>
              </a:gra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6" name="直線コネクタ 65"/>
            <p:cNvCxnSpPr/>
            <p:nvPr/>
          </p:nvCxnSpPr>
          <p:spPr bwMode="auto">
            <a:xfrm>
              <a:off x="7439084" y="3345430"/>
              <a:ext cx="0" cy="1794314"/>
            </a:xfrm>
            <a:prstGeom prst="line">
              <a:avLst/>
            </a:prstGeom>
            <a:gradFill rotWithShape="0">
              <a:gsLst>
                <a:gs pos="0">
                  <a:srgbClr val="000080">
                    <a:gamma/>
                    <a:tint val="0"/>
                    <a:invGamma/>
                  </a:srgbClr>
                </a:gs>
                <a:gs pos="100000">
                  <a:srgbClr val="000080"/>
                </a:gs>
              </a:gsLst>
              <a:lin ang="5400000" scaled="1"/>
            </a:gra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a:off x="7790297" y="3356265"/>
              <a:ext cx="0" cy="1794316"/>
            </a:xfrm>
            <a:prstGeom prst="line">
              <a:avLst/>
            </a:prstGeom>
            <a:gradFill rotWithShape="0">
              <a:gsLst>
                <a:gs pos="0">
                  <a:srgbClr val="000080">
                    <a:gamma/>
                    <a:tint val="0"/>
                    <a:invGamma/>
                  </a:srgbClr>
                </a:gs>
                <a:gs pos="100000">
                  <a:srgbClr val="000080"/>
                </a:gs>
              </a:gsLst>
              <a:lin ang="5400000" scaled="1"/>
            </a:gra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9" name="正方形/長方形 108"/>
          <p:cNvSpPr/>
          <p:nvPr/>
        </p:nvSpPr>
        <p:spPr bwMode="auto">
          <a:xfrm>
            <a:off x="2830880" y="5607726"/>
            <a:ext cx="487791" cy="70076"/>
          </a:xfrm>
          <a:prstGeom prst="rect">
            <a:avLst/>
          </a:prstGeom>
          <a:solidFill>
            <a:schemeClr val="tx1"/>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110" name="正方形/長方形 109"/>
          <p:cNvSpPr/>
          <p:nvPr/>
        </p:nvSpPr>
        <p:spPr bwMode="auto">
          <a:xfrm>
            <a:off x="2655835" y="5671168"/>
            <a:ext cx="2570152" cy="45719"/>
          </a:xfrm>
          <a:prstGeom prst="rect">
            <a:avLst/>
          </a:prstGeom>
          <a:solidFill>
            <a:srgbClr val="00B050"/>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111" name="正方形/長方形 110"/>
          <p:cNvSpPr/>
          <p:nvPr/>
        </p:nvSpPr>
        <p:spPr bwMode="auto">
          <a:xfrm>
            <a:off x="2655835" y="5731725"/>
            <a:ext cx="2570152" cy="45719"/>
          </a:xfrm>
          <a:prstGeom prst="rect">
            <a:avLst/>
          </a:prstGeom>
          <a:solidFill>
            <a:srgbClr val="FFC000"/>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112" name="正方形/長方形 111"/>
          <p:cNvSpPr/>
          <p:nvPr/>
        </p:nvSpPr>
        <p:spPr bwMode="auto">
          <a:xfrm>
            <a:off x="2659499" y="5795167"/>
            <a:ext cx="2570152" cy="45719"/>
          </a:xfrm>
          <a:prstGeom prst="rect">
            <a:avLst/>
          </a:prstGeom>
          <a:solidFill>
            <a:schemeClr val="accent1">
              <a:lumMod val="60000"/>
              <a:lumOff val="40000"/>
            </a:schemeClr>
          </a:solidFill>
          <a:ln>
            <a:solidFill>
              <a:schemeClr val="accent1">
                <a:lumMod val="7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cxnSp>
        <p:nvCxnSpPr>
          <p:cNvPr id="113" name="直線コネクタ 112"/>
          <p:cNvCxnSpPr/>
          <p:nvPr/>
        </p:nvCxnSpPr>
        <p:spPr bwMode="auto">
          <a:xfrm>
            <a:off x="2880273" y="5651412"/>
            <a:ext cx="0" cy="122527"/>
          </a:xfrm>
          <a:prstGeom prst="line">
            <a:avLst/>
          </a:prstGeom>
          <a:gradFill rotWithShape="0">
            <a:gsLst>
              <a:gs pos="0">
                <a:srgbClr val="000080">
                  <a:gamma/>
                  <a:tint val="0"/>
                  <a:invGamma/>
                </a:srgbClr>
              </a:gs>
              <a:gs pos="100000">
                <a:srgbClr val="000080"/>
              </a:gs>
            </a:gsLst>
            <a:lin ang="5400000" scaled="1"/>
          </a:gradFill>
          <a:ln w="603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0" name="グループ化 79"/>
          <p:cNvGrpSpPr/>
          <p:nvPr/>
        </p:nvGrpSpPr>
        <p:grpSpPr>
          <a:xfrm>
            <a:off x="291556" y="4723091"/>
            <a:ext cx="2035844" cy="696734"/>
            <a:chOff x="1742345" y="4745466"/>
            <a:chExt cx="2573816" cy="696734"/>
          </a:xfrm>
        </p:grpSpPr>
        <p:grpSp>
          <p:nvGrpSpPr>
            <p:cNvPr id="76" name="グループ化 75"/>
            <p:cNvGrpSpPr/>
            <p:nvPr/>
          </p:nvGrpSpPr>
          <p:grpSpPr>
            <a:xfrm>
              <a:off x="2339752" y="4745466"/>
              <a:ext cx="1487536" cy="411726"/>
              <a:chOff x="2339752" y="4745466"/>
              <a:chExt cx="1487536" cy="411726"/>
            </a:xfrm>
            <a:solidFill>
              <a:schemeClr val="bg1">
                <a:lumMod val="75000"/>
              </a:schemeClr>
            </a:solidFill>
          </p:grpSpPr>
          <p:sp>
            <p:nvSpPr>
              <p:cNvPr id="69" name="正方形/長方形 68"/>
              <p:cNvSpPr/>
              <p:nvPr/>
            </p:nvSpPr>
            <p:spPr bwMode="auto">
              <a:xfrm>
                <a:off x="2339752" y="5013176"/>
                <a:ext cx="1487536" cy="144016"/>
              </a:xfrm>
              <a:prstGeom prst="rect">
                <a:avLst/>
              </a:prstGeom>
              <a:grpFill/>
              <a:ln>
                <a:solidFill>
                  <a:schemeClr val="bg1">
                    <a:lumMod val="6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70" name="正方形/長方形 69"/>
              <p:cNvSpPr/>
              <p:nvPr/>
            </p:nvSpPr>
            <p:spPr bwMode="auto">
              <a:xfrm>
                <a:off x="2483768" y="4745466"/>
                <a:ext cx="144016" cy="267710"/>
              </a:xfrm>
              <a:prstGeom prst="rect">
                <a:avLst/>
              </a:prstGeom>
              <a:grpFill/>
              <a:ln>
                <a:solidFill>
                  <a:schemeClr val="bg1">
                    <a:lumMod val="6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71" name="正方形/長方形 70"/>
              <p:cNvSpPr/>
              <p:nvPr/>
            </p:nvSpPr>
            <p:spPr bwMode="auto">
              <a:xfrm>
                <a:off x="2717344" y="4745466"/>
                <a:ext cx="144016" cy="267710"/>
              </a:xfrm>
              <a:prstGeom prst="rect">
                <a:avLst/>
              </a:prstGeom>
              <a:grpFill/>
              <a:ln>
                <a:solidFill>
                  <a:schemeClr val="bg1">
                    <a:lumMod val="6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72" name="正方形/長方形 71"/>
              <p:cNvSpPr/>
              <p:nvPr/>
            </p:nvSpPr>
            <p:spPr bwMode="auto">
              <a:xfrm>
                <a:off x="2967786" y="4745466"/>
                <a:ext cx="144016" cy="267710"/>
              </a:xfrm>
              <a:prstGeom prst="rect">
                <a:avLst/>
              </a:prstGeom>
              <a:grpFill/>
              <a:ln>
                <a:solidFill>
                  <a:schemeClr val="bg1">
                    <a:lumMod val="6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73" name="正方形/長方形 72"/>
              <p:cNvSpPr/>
              <p:nvPr/>
            </p:nvSpPr>
            <p:spPr bwMode="auto">
              <a:xfrm>
                <a:off x="3230465" y="4745466"/>
                <a:ext cx="144016" cy="267710"/>
              </a:xfrm>
              <a:prstGeom prst="rect">
                <a:avLst/>
              </a:prstGeom>
              <a:grpFill/>
              <a:ln>
                <a:solidFill>
                  <a:schemeClr val="bg1">
                    <a:lumMod val="6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74" name="正方形/長方形 73"/>
              <p:cNvSpPr/>
              <p:nvPr/>
            </p:nvSpPr>
            <p:spPr bwMode="auto">
              <a:xfrm>
                <a:off x="3477462" y="4759922"/>
                <a:ext cx="144016" cy="267710"/>
              </a:xfrm>
              <a:prstGeom prst="rect">
                <a:avLst/>
              </a:prstGeom>
              <a:grpFill/>
              <a:ln>
                <a:solidFill>
                  <a:schemeClr val="bg1">
                    <a:lumMod val="6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grpSp>
        <p:sp>
          <p:nvSpPr>
            <p:cNvPr id="75" name="正方形/長方形 74"/>
            <p:cNvSpPr/>
            <p:nvPr/>
          </p:nvSpPr>
          <p:spPr bwMode="auto">
            <a:xfrm>
              <a:off x="2639176" y="5143155"/>
              <a:ext cx="776491" cy="137731"/>
            </a:xfrm>
            <a:prstGeom prst="rect">
              <a:avLst/>
            </a:prstGeom>
            <a:solidFill>
              <a:schemeClr val="tx1"/>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77" name="正方形/長方形 76"/>
            <p:cNvSpPr/>
            <p:nvPr/>
          </p:nvSpPr>
          <p:spPr bwMode="auto">
            <a:xfrm>
              <a:off x="1742345" y="5272482"/>
              <a:ext cx="2570152" cy="45719"/>
            </a:xfrm>
            <a:prstGeom prst="rect">
              <a:avLst/>
            </a:prstGeom>
            <a:solidFill>
              <a:srgbClr val="00B050"/>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78" name="正方形/長方形 77"/>
            <p:cNvSpPr/>
            <p:nvPr/>
          </p:nvSpPr>
          <p:spPr bwMode="auto">
            <a:xfrm>
              <a:off x="1742345" y="5333039"/>
              <a:ext cx="2570152" cy="45719"/>
            </a:xfrm>
            <a:prstGeom prst="rect">
              <a:avLst/>
            </a:prstGeom>
            <a:solidFill>
              <a:srgbClr val="FFC000"/>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79" name="正方形/長方形 78"/>
            <p:cNvSpPr/>
            <p:nvPr/>
          </p:nvSpPr>
          <p:spPr bwMode="auto">
            <a:xfrm>
              <a:off x="1746009" y="5396481"/>
              <a:ext cx="2570152" cy="45719"/>
            </a:xfrm>
            <a:prstGeom prst="rect">
              <a:avLst/>
            </a:prstGeom>
            <a:solidFill>
              <a:schemeClr val="accent1">
                <a:lumMod val="60000"/>
                <a:lumOff val="40000"/>
              </a:schemeClr>
            </a:solidFill>
            <a:ln>
              <a:solidFill>
                <a:schemeClr val="accent1">
                  <a:lumMod val="7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grpSp>
      <p:grpSp>
        <p:nvGrpSpPr>
          <p:cNvPr id="281" name="グループ化 280"/>
          <p:cNvGrpSpPr/>
          <p:nvPr/>
        </p:nvGrpSpPr>
        <p:grpSpPr>
          <a:xfrm>
            <a:off x="807489" y="3560082"/>
            <a:ext cx="970429" cy="869395"/>
            <a:chOff x="923232" y="3559184"/>
            <a:chExt cx="970429" cy="869395"/>
          </a:xfrm>
        </p:grpSpPr>
        <p:grpSp>
          <p:nvGrpSpPr>
            <p:cNvPr id="89" name="グループ化 88"/>
            <p:cNvGrpSpPr/>
            <p:nvPr/>
          </p:nvGrpSpPr>
          <p:grpSpPr>
            <a:xfrm>
              <a:off x="957974" y="3583393"/>
              <a:ext cx="935687" cy="845186"/>
              <a:chOff x="5560040" y="1460306"/>
              <a:chExt cx="935687" cy="845186"/>
            </a:xfrm>
          </p:grpSpPr>
          <p:grpSp>
            <p:nvGrpSpPr>
              <p:cNvPr id="82" name="グループ化 81"/>
              <p:cNvGrpSpPr/>
              <p:nvPr/>
            </p:nvGrpSpPr>
            <p:grpSpPr>
              <a:xfrm rot="10800000">
                <a:off x="5775550" y="1460306"/>
                <a:ext cx="432048" cy="808307"/>
                <a:chOff x="611560" y="4437110"/>
                <a:chExt cx="432048" cy="808307"/>
              </a:xfrm>
            </p:grpSpPr>
            <p:grpSp>
              <p:nvGrpSpPr>
                <p:cNvPr id="83" name="グループ化 82"/>
                <p:cNvGrpSpPr/>
                <p:nvPr/>
              </p:nvGrpSpPr>
              <p:grpSpPr>
                <a:xfrm>
                  <a:off x="611560" y="4691050"/>
                  <a:ext cx="432048" cy="432048"/>
                  <a:chOff x="1187624" y="4797152"/>
                  <a:chExt cx="1800000" cy="1800000"/>
                </a:xfrm>
              </p:grpSpPr>
              <p:sp>
                <p:nvSpPr>
                  <p:cNvPr id="86" name="円/楕円 85"/>
                  <p:cNvSpPr/>
                  <p:nvPr/>
                </p:nvSpPr>
                <p:spPr bwMode="auto">
                  <a:xfrm>
                    <a:off x="1187624" y="4797152"/>
                    <a:ext cx="1800000" cy="1800000"/>
                  </a:xfrm>
                  <a:prstGeom prst="ellipse">
                    <a:avLst/>
                  </a:prstGeom>
                  <a:noFill/>
                  <a:ln w="12700">
                    <a:solidFill>
                      <a:schemeClr val="tx1"/>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87" name="フリーフォーム 86"/>
                  <p:cNvSpPr/>
                  <p:nvPr/>
                </p:nvSpPr>
                <p:spPr>
                  <a:xfrm rot="9900000">
                    <a:off x="1438734" y="5383758"/>
                    <a:ext cx="1297781" cy="690569"/>
                  </a:xfrm>
                  <a:custGeom>
                    <a:avLst/>
                    <a:gdLst>
                      <a:gd name="connsiteX0" fmla="*/ 0 w 1297781"/>
                      <a:gd name="connsiteY0" fmla="*/ 345284 h 690569"/>
                      <a:gd name="connsiteX1" fmla="*/ 333375 w 1297781"/>
                      <a:gd name="connsiteY1" fmla="*/ 2 h 690569"/>
                      <a:gd name="connsiteX2" fmla="*/ 654844 w 1297781"/>
                      <a:gd name="connsiteY2" fmla="*/ 339330 h 690569"/>
                      <a:gd name="connsiteX3" fmla="*/ 982266 w 1297781"/>
                      <a:gd name="connsiteY3" fmla="*/ 690565 h 690569"/>
                      <a:gd name="connsiteX4" fmla="*/ 1297781 w 1297781"/>
                      <a:gd name="connsiteY4" fmla="*/ 345284 h 690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7781" h="690569">
                        <a:moveTo>
                          <a:pt x="0" y="345284"/>
                        </a:moveTo>
                        <a:cubicBezTo>
                          <a:pt x="112117" y="173139"/>
                          <a:pt x="224234" y="994"/>
                          <a:pt x="333375" y="2"/>
                        </a:cubicBezTo>
                        <a:cubicBezTo>
                          <a:pt x="442516" y="-990"/>
                          <a:pt x="654844" y="339330"/>
                          <a:pt x="654844" y="339330"/>
                        </a:cubicBezTo>
                        <a:cubicBezTo>
                          <a:pt x="762992" y="454424"/>
                          <a:pt x="875110" y="689573"/>
                          <a:pt x="982266" y="690565"/>
                        </a:cubicBezTo>
                        <a:cubicBezTo>
                          <a:pt x="1089422" y="691557"/>
                          <a:pt x="1193601" y="518420"/>
                          <a:pt x="1297781" y="345284"/>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メイリオ" panose="020B0604030504040204" pitchFamily="50" charset="-128"/>
                      <a:ea typeface="メイリオ" panose="020B0604030504040204" pitchFamily="50" charset="-128"/>
                    </a:endParaRPr>
                  </a:p>
                </p:txBody>
              </p:sp>
            </p:grpSp>
            <p:cxnSp>
              <p:nvCxnSpPr>
                <p:cNvPr id="84" name="直線コネクタ 83"/>
                <p:cNvCxnSpPr/>
                <p:nvPr/>
              </p:nvCxnSpPr>
              <p:spPr bwMode="auto">
                <a:xfrm rot="5400000">
                  <a:off x="700614" y="4564080"/>
                  <a:ext cx="253940" cy="0"/>
                </a:xfrm>
                <a:prstGeom prst="line">
                  <a:avLst/>
                </a:prstGeom>
                <a:gradFill rotWithShape="0">
                  <a:gsLst>
                    <a:gs pos="0">
                      <a:srgbClr val="000080">
                        <a:gamma/>
                        <a:tint val="0"/>
                        <a:invGamma/>
                      </a:srgbClr>
                    </a:gs>
                    <a:gs pos="100000">
                      <a:srgbClr val="000080"/>
                    </a:gs>
                  </a:gsLst>
                  <a:lin ang="5400000" scaled="1"/>
                </a:gradFill>
                <a:ln w="349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コネクタ 84"/>
                <p:cNvCxnSpPr/>
                <p:nvPr/>
              </p:nvCxnSpPr>
              <p:spPr bwMode="auto">
                <a:xfrm rot="10800000" flipH="1" flipV="1">
                  <a:off x="827583" y="5131006"/>
                  <a:ext cx="2" cy="114411"/>
                </a:xfrm>
                <a:prstGeom prst="line">
                  <a:avLst/>
                </a:prstGeom>
                <a:gradFill rotWithShape="0">
                  <a:gsLst>
                    <a:gs pos="0">
                      <a:srgbClr val="000080">
                        <a:gamma/>
                        <a:tint val="0"/>
                        <a:invGamma/>
                      </a:srgbClr>
                    </a:gs>
                    <a:gs pos="100000">
                      <a:srgbClr val="000080"/>
                    </a:gs>
                  </a:gsLst>
                  <a:lin ang="5400000" scaled="1"/>
                </a:gra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8" name="正方形/長方形 87"/>
              <p:cNvSpPr/>
              <p:nvPr/>
            </p:nvSpPr>
            <p:spPr bwMode="auto">
              <a:xfrm>
                <a:off x="5560040" y="2166339"/>
                <a:ext cx="935687" cy="139153"/>
              </a:xfrm>
              <a:prstGeom prst="rect">
                <a:avLst/>
              </a:prstGeom>
              <a:pattFill prst="wdUpDiag">
                <a:fgClr>
                  <a:schemeClr val="accent1"/>
                </a:fgClr>
                <a:bgClr>
                  <a:schemeClr val="bg1"/>
                </a:bgClr>
              </a:pattFill>
              <a:ln>
                <a:solidFill>
                  <a:schemeClr val="accent1">
                    <a:lumMod val="7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grpSp>
        <p:cxnSp>
          <p:nvCxnSpPr>
            <p:cNvPr id="190" name="直線コネクタ 189"/>
            <p:cNvCxnSpPr/>
            <p:nvPr/>
          </p:nvCxnSpPr>
          <p:spPr bwMode="auto">
            <a:xfrm>
              <a:off x="923232" y="3559184"/>
              <a:ext cx="959100" cy="0"/>
            </a:xfrm>
            <a:prstGeom prst="line">
              <a:avLst/>
            </a:prstGeom>
            <a:gradFill rotWithShape="0">
              <a:gsLst>
                <a:gs pos="0">
                  <a:srgbClr val="000080">
                    <a:gamma/>
                    <a:tint val="0"/>
                    <a:invGamma/>
                  </a:srgbClr>
                </a:gs>
                <a:gs pos="100000">
                  <a:srgbClr val="000080"/>
                </a:gs>
              </a:gsLst>
              <a:lin ang="5400000" scaled="1"/>
            </a:gra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5" name="グループ化 224"/>
          <p:cNvGrpSpPr/>
          <p:nvPr/>
        </p:nvGrpSpPr>
        <p:grpSpPr>
          <a:xfrm>
            <a:off x="2022167" y="1026449"/>
            <a:ext cx="6062191" cy="4446059"/>
            <a:chOff x="0" y="0"/>
            <a:chExt cx="6062191" cy="4446059"/>
          </a:xfrm>
        </p:grpSpPr>
        <p:sp>
          <p:nvSpPr>
            <p:cNvPr id="226" name="フリーフォーム 225"/>
            <p:cNvSpPr/>
            <p:nvPr/>
          </p:nvSpPr>
          <p:spPr>
            <a:xfrm>
              <a:off x="737262" y="2281150"/>
              <a:ext cx="5324929" cy="2164909"/>
            </a:xfrm>
            <a:custGeom>
              <a:avLst/>
              <a:gdLst>
                <a:gd name="connsiteX0" fmla="*/ 0 w 4800600"/>
                <a:gd name="connsiteY0" fmla="*/ 1295400 h 1933575"/>
                <a:gd name="connsiteX1" fmla="*/ 1905000 w 4800600"/>
                <a:gd name="connsiteY1" fmla="*/ 1933575 h 1933575"/>
                <a:gd name="connsiteX2" fmla="*/ 4800600 w 4800600"/>
                <a:gd name="connsiteY2" fmla="*/ 647700 h 1933575"/>
                <a:gd name="connsiteX3" fmla="*/ 2914650 w 4800600"/>
                <a:gd name="connsiteY3" fmla="*/ 0 h 1933575"/>
                <a:gd name="connsiteX4" fmla="*/ 0 w 4800600"/>
                <a:gd name="connsiteY4" fmla="*/ 1295400 h 1933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0600" h="1933575">
                  <a:moveTo>
                    <a:pt x="0" y="1295400"/>
                  </a:moveTo>
                  <a:lnTo>
                    <a:pt x="1905000" y="1933575"/>
                  </a:lnTo>
                  <a:lnTo>
                    <a:pt x="4800600" y="647700"/>
                  </a:lnTo>
                  <a:lnTo>
                    <a:pt x="2914650" y="0"/>
                  </a:lnTo>
                  <a:lnTo>
                    <a:pt x="0" y="1295400"/>
                  </a:lnTo>
                  <a:close/>
                </a:path>
              </a:pathLst>
            </a:custGeom>
            <a:solidFill>
              <a:sysClr val="window" lastClr="FFFFFF">
                <a:lumMod val="95000"/>
              </a:sys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227" name="フリーフォーム 226"/>
            <p:cNvSpPr/>
            <p:nvPr/>
          </p:nvSpPr>
          <p:spPr>
            <a:xfrm>
              <a:off x="758184" y="0"/>
              <a:ext cx="3180312" cy="3739283"/>
            </a:xfrm>
            <a:custGeom>
              <a:avLst/>
              <a:gdLst>
                <a:gd name="connsiteX0" fmla="*/ 0 w 3217334"/>
                <a:gd name="connsiteY0" fmla="*/ 3757084 h 3757084"/>
                <a:gd name="connsiteX1" fmla="*/ 10584 w 3217334"/>
                <a:gd name="connsiteY1" fmla="*/ 1460500 h 3757084"/>
                <a:gd name="connsiteX2" fmla="*/ 3217334 w 3217334"/>
                <a:gd name="connsiteY2" fmla="*/ 0 h 3757084"/>
                <a:gd name="connsiteX3" fmla="*/ 3206750 w 3217334"/>
                <a:gd name="connsiteY3" fmla="*/ 2338917 h 3757084"/>
                <a:gd name="connsiteX4" fmla="*/ 0 w 3217334"/>
                <a:gd name="connsiteY4" fmla="*/ 3757084 h 3757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7334" h="3757084">
                  <a:moveTo>
                    <a:pt x="0" y="3757084"/>
                  </a:moveTo>
                  <a:lnTo>
                    <a:pt x="10584" y="1460500"/>
                  </a:lnTo>
                  <a:lnTo>
                    <a:pt x="3217334" y="0"/>
                  </a:lnTo>
                  <a:lnTo>
                    <a:pt x="3206750" y="2338917"/>
                  </a:lnTo>
                  <a:lnTo>
                    <a:pt x="0" y="3757084"/>
                  </a:lnTo>
                  <a:close/>
                </a:path>
              </a:pathLst>
            </a:custGeom>
            <a:solidFill>
              <a:sysClr val="window" lastClr="FFFFFF">
                <a:lumMod val="95000"/>
              </a:sys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228" name="フリーフォーム 227"/>
            <p:cNvSpPr/>
            <p:nvPr/>
          </p:nvSpPr>
          <p:spPr>
            <a:xfrm>
              <a:off x="1082493" y="1569446"/>
              <a:ext cx="4795574" cy="1949693"/>
            </a:xfrm>
            <a:custGeom>
              <a:avLst/>
              <a:gdLst>
                <a:gd name="connsiteX0" fmla="*/ 0 w 4800600"/>
                <a:gd name="connsiteY0" fmla="*/ 1295400 h 1933575"/>
                <a:gd name="connsiteX1" fmla="*/ 1905000 w 4800600"/>
                <a:gd name="connsiteY1" fmla="*/ 1933575 h 1933575"/>
                <a:gd name="connsiteX2" fmla="*/ 4800600 w 4800600"/>
                <a:gd name="connsiteY2" fmla="*/ 647700 h 1933575"/>
                <a:gd name="connsiteX3" fmla="*/ 2914650 w 4800600"/>
                <a:gd name="connsiteY3" fmla="*/ 0 h 1933575"/>
                <a:gd name="connsiteX4" fmla="*/ 0 w 4800600"/>
                <a:gd name="connsiteY4" fmla="*/ 1295400 h 1933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0600" h="1933575">
                  <a:moveTo>
                    <a:pt x="0" y="1295400"/>
                  </a:moveTo>
                  <a:lnTo>
                    <a:pt x="1905000" y="1933575"/>
                  </a:lnTo>
                  <a:lnTo>
                    <a:pt x="4800600" y="647700"/>
                  </a:lnTo>
                  <a:lnTo>
                    <a:pt x="2914650" y="0"/>
                  </a:lnTo>
                  <a:lnTo>
                    <a:pt x="0" y="1295400"/>
                  </a:lnTo>
                  <a:close/>
                </a:path>
              </a:pathLst>
            </a:custGeom>
            <a:solidFill>
              <a:srgbClr val="5B9BD5">
                <a:lumMod val="75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229" name="フリーフォーム 228"/>
            <p:cNvSpPr/>
            <p:nvPr/>
          </p:nvSpPr>
          <p:spPr>
            <a:xfrm>
              <a:off x="1030186" y="1348248"/>
              <a:ext cx="4795574" cy="1949693"/>
            </a:xfrm>
            <a:custGeom>
              <a:avLst/>
              <a:gdLst>
                <a:gd name="connsiteX0" fmla="*/ 0 w 4800600"/>
                <a:gd name="connsiteY0" fmla="*/ 1295400 h 1933575"/>
                <a:gd name="connsiteX1" fmla="*/ 1905000 w 4800600"/>
                <a:gd name="connsiteY1" fmla="*/ 1933575 h 1933575"/>
                <a:gd name="connsiteX2" fmla="*/ 4800600 w 4800600"/>
                <a:gd name="connsiteY2" fmla="*/ 647700 h 1933575"/>
                <a:gd name="connsiteX3" fmla="*/ 2914650 w 4800600"/>
                <a:gd name="connsiteY3" fmla="*/ 0 h 1933575"/>
                <a:gd name="connsiteX4" fmla="*/ 0 w 4800600"/>
                <a:gd name="connsiteY4" fmla="*/ 1295400 h 1933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0600" h="1933575">
                  <a:moveTo>
                    <a:pt x="0" y="1295400"/>
                  </a:moveTo>
                  <a:lnTo>
                    <a:pt x="1905000" y="1933575"/>
                  </a:lnTo>
                  <a:lnTo>
                    <a:pt x="4800600" y="647700"/>
                  </a:lnTo>
                  <a:lnTo>
                    <a:pt x="2914650" y="0"/>
                  </a:lnTo>
                  <a:lnTo>
                    <a:pt x="0" y="1295400"/>
                  </a:lnTo>
                  <a:close/>
                </a:path>
              </a:pathLst>
            </a:custGeom>
            <a:solidFill>
              <a:srgbClr val="FFC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230" name="フリーフォーム 229"/>
            <p:cNvSpPr/>
            <p:nvPr/>
          </p:nvSpPr>
          <p:spPr>
            <a:xfrm>
              <a:off x="1039601" y="1082811"/>
              <a:ext cx="4795574" cy="1949693"/>
            </a:xfrm>
            <a:custGeom>
              <a:avLst/>
              <a:gdLst>
                <a:gd name="connsiteX0" fmla="*/ 0 w 4800600"/>
                <a:gd name="connsiteY0" fmla="*/ 1295400 h 1933575"/>
                <a:gd name="connsiteX1" fmla="*/ 1905000 w 4800600"/>
                <a:gd name="connsiteY1" fmla="*/ 1933575 h 1933575"/>
                <a:gd name="connsiteX2" fmla="*/ 4800600 w 4800600"/>
                <a:gd name="connsiteY2" fmla="*/ 647700 h 1933575"/>
                <a:gd name="connsiteX3" fmla="*/ 2914650 w 4800600"/>
                <a:gd name="connsiteY3" fmla="*/ 0 h 1933575"/>
                <a:gd name="connsiteX4" fmla="*/ 0 w 4800600"/>
                <a:gd name="connsiteY4" fmla="*/ 1295400 h 1933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0600" h="1933575">
                  <a:moveTo>
                    <a:pt x="0" y="1295400"/>
                  </a:moveTo>
                  <a:lnTo>
                    <a:pt x="1905000" y="1933575"/>
                  </a:lnTo>
                  <a:lnTo>
                    <a:pt x="4800600" y="647700"/>
                  </a:lnTo>
                  <a:lnTo>
                    <a:pt x="2914650" y="0"/>
                  </a:lnTo>
                  <a:lnTo>
                    <a:pt x="0" y="1295400"/>
                  </a:lnTo>
                  <a:close/>
                </a:path>
              </a:pathLst>
            </a:custGeom>
            <a:solidFill>
              <a:srgbClr val="70AD47">
                <a:lumMod val="60000"/>
                <a:lumOff val="4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231" name="フリーフォーム 230"/>
            <p:cNvSpPr/>
            <p:nvPr/>
          </p:nvSpPr>
          <p:spPr>
            <a:xfrm>
              <a:off x="4331851" y="1281888"/>
              <a:ext cx="702828" cy="260170"/>
            </a:xfrm>
            <a:custGeom>
              <a:avLst/>
              <a:gdLst>
                <a:gd name="connsiteX0" fmla="*/ 685800 w 2609850"/>
                <a:gd name="connsiteY0" fmla="*/ 0 h 952500"/>
                <a:gd name="connsiteX1" fmla="*/ 0 w 2609850"/>
                <a:gd name="connsiteY1" fmla="*/ 295275 h 952500"/>
                <a:gd name="connsiteX2" fmla="*/ 1895475 w 2609850"/>
                <a:gd name="connsiteY2" fmla="*/ 952500 h 952500"/>
                <a:gd name="connsiteX3" fmla="*/ 2609850 w 2609850"/>
                <a:gd name="connsiteY3" fmla="*/ 647700 h 952500"/>
                <a:gd name="connsiteX4" fmla="*/ 685800 w 2609850"/>
                <a:gd name="connsiteY4" fmla="*/ 0 h 952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9850" h="952500">
                  <a:moveTo>
                    <a:pt x="685800" y="0"/>
                  </a:moveTo>
                  <a:lnTo>
                    <a:pt x="0" y="295275"/>
                  </a:lnTo>
                  <a:lnTo>
                    <a:pt x="1895475" y="952500"/>
                  </a:lnTo>
                  <a:lnTo>
                    <a:pt x="2609850" y="647700"/>
                  </a:lnTo>
                  <a:lnTo>
                    <a:pt x="685800" y="0"/>
                  </a:lnTo>
                  <a:close/>
                </a:path>
              </a:pathLst>
            </a:custGeom>
            <a:solidFill>
              <a:srgbClr val="ED7D3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grpSp>
          <p:nvGrpSpPr>
            <p:cNvPr id="232" name="グループ化 231"/>
            <p:cNvGrpSpPr/>
            <p:nvPr/>
          </p:nvGrpSpPr>
          <p:grpSpPr>
            <a:xfrm>
              <a:off x="4636282" y="813162"/>
              <a:ext cx="1340933" cy="586699"/>
              <a:chOff x="4636282" y="813162"/>
              <a:chExt cx="3590925" cy="1552575"/>
            </a:xfrm>
          </p:grpSpPr>
          <p:sp>
            <p:nvSpPr>
              <p:cNvPr id="253" name="フリーフォーム 252"/>
              <p:cNvSpPr/>
              <p:nvPr/>
            </p:nvSpPr>
            <p:spPr>
              <a:xfrm>
                <a:off x="4636282" y="813162"/>
                <a:ext cx="3590925" cy="1552575"/>
              </a:xfrm>
              <a:custGeom>
                <a:avLst/>
                <a:gdLst>
                  <a:gd name="connsiteX0" fmla="*/ 2886075 w 3590925"/>
                  <a:gd name="connsiteY0" fmla="*/ 0 h 1552575"/>
                  <a:gd name="connsiteX1" fmla="*/ 0 w 3590925"/>
                  <a:gd name="connsiteY1" fmla="*/ 1314450 h 1552575"/>
                  <a:gd name="connsiteX2" fmla="*/ 723900 w 3590925"/>
                  <a:gd name="connsiteY2" fmla="*/ 1552575 h 1552575"/>
                  <a:gd name="connsiteX3" fmla="*/ 3590925 w 3590925"/>
                  <a:gd name="connsiteY3" fmla="*/ 257175 h 1552575"/>
                  <a:gd name="connsiteX4" fmla="*/ 2886075 w 3590925"/>
                  <a:gd name="connsiteY4" fmla="*/ 0 h 1552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0925" h="1552575">
                    <a:moveTo>
                      <a:pt x="2886075" y="0"/>
                    </a:moveTo>
                    <a:lnTo>
                      <a:pt x="0" y="1314450"/>
                    </a:lnTo>
                    <a:lnTo>
                      <a:pt x="723900" y="1552575"/>
                    </a:lnTo>
                    <a:lnTo>
                      <a:pt x="3590925" y="257175"/>
                    </a:lnTo>
                    <a:lnTo>
                      <a:pt x="2886075" y="0"/>
                    </a:lnTo>
                    <a:close/>
                  </a:path>
                </a:pathLst>
              </a:custGeom>
              <a:solidFill>
                <a:sysClr val="window" lastClr="FFFFFF">
                  <a:lumMod val="85000"/>
                </a:sys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cxnSp>
            <p:nvCxnSpPr>
              <p:cNvPr id="254" name="直線コネクタ 253"/>
              <p:cNvCxnSpPr/>
              <p:nvPr/>
            </p:nvCxnSpPr>
            <p:spPr>
              <a:xfrm flipV="1">
                <a:off x="4750582" y="860787"/>
                <a:ext cx="2886075" cy="1314450"/>
              </a:xfrm>
              <a:prstGeom prst="line">
                <a:avLst/>
              </a:prstGeom>
              <a:noFill/>
              <a:ln w="6350" cap="flat" cmpd="sng" algn="ctr">
                <a:solidFill>
                  <a:srgbClr val="5B9BD5">
                    <a:lumMod val="75000"/>
                  </a:srgbClr>
                </a:solidFill>
                <a:prstDash val="solid"/>
                <a:miter lim="800000"/>
              </a:ln>
              <a:effectLst/>
            </p:spPr>
          </p:cxnSp>
          <p:cxnSp>
            <p:nvCxnSpPr>
              <p:cNvPr id="255" name="直線コネクタ 254"/>
              <p:cNvCxnSpPr/>
              <p:nvPr/>
            </p:nvCxnSpPr>
            <p:spPr>
              <a:xfrm flipV="1">
                <a:off x="4864882" y="898887"/>
                <a:ext cx="2886075" cy="1314450"/>
              </a:xfrm>
              <a:prstGeom prst="line">
                <a:avLst/>
              </a:prstGeom>
              <a:noFill/>
              <a:ln w="6350" cap="flat" cmpd="sng" algn="ctr">
                <a:solidFill>
                  <a:srgbClr val="5B9BD5">
                    <a:lumMod val="75000"/>
                  </a:srgbClr>
                </a:solidFill>
                <a:prstDash val="solid"/>
                <a:miter lim="800000"/>
              </a:ln>
              <a:effectLst/>
            </p:spPr>
          </p:cxnSp>
          <p:cxnSp>
            <p:nvCxnSpPr>
              <p:cNvPr id="256" name="直線コネクタ 255"/>
              <p:cNvCxnSpPr/>
              <p:nvPr/>
            </p:nvCxnSpPr>
            <p:spPr>
              <a:xfrm flipV="1">
                <a:off x="4969657" y="946512"/>
                <a:ext cx="2886075" cy="1314450"/>
              </a:xfrm>
              <a:prstGeom prst="line">
                <a:avLst/>
              </a:prstGeom>
              <a:noFill/>
              <a:ln w="6350" cap="flat" cmpd="sng" algn="ctr">
                <a:solidFill>
                  <a:srgbClr val="5B9BD5">
                    <a:lumMod val="75000"/>
                  </a:srgbClr>
                </a:solidFill>
                <a:prstDash val="solid"/>
                <a:miter lim="800000"/>
              </a:ln>
              <a:effectLst/>
            </p:spPr>
          </p:cxnSp>
          <p:cxnSp>
            <p:nvCxnSpPr>
              <p:cNvPr id="257" name="直線コネクタ 256"/>
              <p:cNvCxnSpPr/>
              <p:nvPr/>
            </p:nvCxnSpPr>
            <p:spPr>
              <a:xfrm flipV="1">
                <a:off x="5112532" y="975087"/>
                <a:ext cx="2886075" cy="1314450"/>
              </a:xfrm>
              <a:prstGeom prst="line">
                <a:avLst/>
              </a:prstGeom>
              <a:noFill/>
              <a:ln w="6350" cap="flat" cmpd="sng" algn="ctr">
                <a:solidFill>
                  <a:srgbClr val="5B9BD5">
                    <a:lumMod val="75000"/>
                  </a:srgbClr>
                </a:solidFill>
                <a:prstDash val="solid"/>
                <a:miter lim="800000"/>
              </a:ln>
              <a:effectLst/>
            </p:spPr>
          </p:cxnSp>
          <p:cxnSp>
            <p:nvCxnSpPr>
              <p:cNvPr id="258" name="直線コネクタ 257"/>
              <p:cNvCxnSpPr/>
              <p:nvPr/>
            </p:nvCxnSpPr>
            <p:spPr>
              <a:xfrm flipV="1">
                <a:off x="5226832" y="1022712"/>
                <a:ext cx="2886075" cy="1314450"/>
              </a:xfrm>
              <a:prstGeom prst="line">
                <a:avLst/>
              </a:prstGeom>
              <a:noFill/>
              <a:ln w="6350" cap="flat" cmpd="sng" algn="ctr">
                <a:solidFill>
                  <a:srgbClr val="5B9BD5">
                    <a:lumMod val="75000"/>
                  </a:srgbClr>
                </a:solidFill>
                <a:prstDash val="solid"/>
                <a:miter lim="800000"/>
              </a:ln>
              <a:effectLst/>
            </p:spPr>
          </p:cxnSp>
        </p:grpSp>
        <p:sp>
          <p:nvSpPr>
            <p:cNvPr id="233" name="フリーフォーム 232"/>
            <p:cNvSpPr/>
            <p:nvPr/>
          </p:nvSpPr>
          <p:spPr>
            <a:xfrm>
              <a:off x="3065284" y="2095779"/>
              <a:ext cx="482468" cy="193810"/>
            </a:xfrm>
            <a:custGeom>
              <a:avLst/>
              <a:gdLst>
                <a:gd name="connsiteX0" fmla="*/ 0 w 3733800"/>
                <a:gd name="connsiteY0" fmla="*/ 828675 h 1466850"/>
                <a:gd name="connsiteX1" fmla="*/ 1847850 w 3733800"/>
                <a:gd name="connsiteY1" fmla="*/ 0 h 1466850"/>
                <a:gd name="connsiteX2" fmla="*/ 3733800 w 3733800"/>
                <a:gd name="connsiteY2" fmla="*/ 657225 h 1466850"/>
                <a:gd name="connsiteX3" fmla="*/ 1924050 w 3733800"/>
                <a:gd name="connsiteY3" fmla="*/ 1466850 h 1466850"/>
                <a:gd name="connsiteX4" fmla="*/ 0 w 3733800"/>
                <a:gd name="connsiteY4" fmla="*/ 828675 h 1466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3800" h="1466850">
                  <a:moveTo>
                    <a:pt x="0" y="828675"/>
                  </a:moveTo>
                  <a:lnTo>
                    <a:pt x="1847850" y="0"/>
                  </a:lnTo>
                  <a:lnTo>
                    <a:pt x="3733800" y="657225"/>
                  </a:lnTo>
                  <a:lnTo>
                    <a:pt x="1924050" y="1466850"/>
                  </a:lnTo>
                  <a:lnTo>
                    <a:pt x="0" y="828675"/>
                  </a:lnTo>
                  <a:close/>
                </a:path>
              </a:pathLst>
            </a:custGeom>
            <a:solidFill>
              <a:sysClr val="windowText" lastClr="000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234" name="フリーフォーム 233"/>
            <p:cNvSpPr/>
            <p:nvPr/>
          </p:nvSpPr>
          <p:spPr>
            <a:xfrm>
              <a:off x="2571172" y="2550085"/>
              <a:ext cx="485606" cy="193810"/>
            </a:xfrm>
            <a:custGeom>
              <a:avLst/>
              <a:gdLst>
                <a:gd name="connsiteX0" fmla="*/ 0 w 3733800"/>
                <a:gd name="connsiteY0" fmla="*/ 828675 h 1466850"/>
                <a:gd name="connsiteX1" fmla="*/ 1847850 w 3733800"/>
                <a:gd name="connsiteY1" fmla="*/ 0 h 1466850"/>
                <a:gd name="connsiteX2" fmla="*/ 3733800 w 3733800"/>
                <a:gd name="connsiteY2" fmla="*/ 657225 h 1466850"/>
                <a:gd name="connsiteX3" fmla="*/ 1924050 w 3733800"/>
                <a:gd name="connsiteY3" fmla="*/ 1466850 h 1466850"/>
                <a:gd name="connsiteX4" fmla="*/ 0 w 3733800"/>
                <a:gd name="connsiteY4" fmla="*/ 828675 h 1466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3800" h="1466850">
                  <a:moveTo>
                    <a:pt x="0" y="828675"/>
                  </a:moveTo>
                  <a:lnTo>
                    <a:pt x="1847850" y="0"/>
                  </a:lnTo>
                  <a:lnTo>
                    <a:pt x="3733800" y="657225"/>
                  </a:lnTo>
                  <a:lnTo>
                    <a:pt x="1924050" y="1466850"/>
                  </a:lnTo>
                  <a:lnTo>
                    <a:pt x="0" y="828675"/>
                  </a:lnTo>
                  <a:close/>
                </a:path>
              </a:pathLst>
            </a:custGeom>
            <a:solidFill>
              <a:sysClr val="windowText" lastClr="000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235" name="フリーフォーム 234"/>
            <p:cNvSpPr/>
            <p:nvPr/>
          </p:nvSpPr>
          <p:spPr>
            <a:xfrm>
              <a:off x="3477592" y="1504346"/>
              <a:ext cx="1046992" cy="483803"/>
            </a:xfrm>
            <a:custGeom>
              <a:avLst/>
              <a:gdLst>
                <a:gd name="connsiteX0" fmla="*/ 0 w 1333500"/>
                <a:gd name="connsiteY0" fmla="*/ 590550 h 590550"/>
                <a:gd name="connsiteX1" fmla="*/ 1333500 w 1333500"/>
                <a:gd name="connsiteY1" fmla="*/ 0 h 590550"/>
              </a:gdLst>
              <a:ahLst/>
              <a:cxnLst>
                <a:cxn ang="0">
                  <a:pos x="connsiteX0" y="connsiteY0"/>
                </a:cxn>
                <a:cxn ang="0">
                  <a:pos x="connsiteX1" y="connsiteY1"/>
                </a:cxn>
              </a:cxnLst>
              <a:rect l="l" t="t" r="r" b="b"/>
              <a:pathLst>
                <a:path w="1333500" h="590550">
                  <a:moveTo>
                    <a:pt x="0" y="590550"/>
                  </a:moveTo>
                  <a:lnTo>
                    <a:pt x="1333500" y="0"/>
                  </a:lnTo>
                </a:path>
              </a:pathLst>
            </a:cu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236" name="フリーフォーム 235"/>
            <p:cNvSpPr/>
            <p:nvPr/>
          </p:nvSpPr>
          <p:spPr>
            <a:xfrm>
              <a:off x="4237697" y="1735869"/>
              <a:ext cx="482468" cy="189597"/>
            </a:xfrm>
            <a:custGeom>
              <a:avLst/>
              <a:gdLst>
                <a:gd name="connsiteX0" fmla="*/ 0 w 3733800"/>
                <a:gd name="connsiteY0" fmla="*/ 828675 h 1466850"/>
                <a:gd name="connsiteX1" fmla="*/ 1847850 w 3733800"/>
                <a:gd name="connsiteY1" fmla="*/ 0 h 1466850"/>
                <a:gd name="connsiteX2" fmla="*/ 3733800 w 3733800"/>
                <a:gd name="connsiteY2" fmla="*/ 657225 h 1466850"/>
                <a:gd name="connsiteX3" fmla="*/ 1924050 w 3733800"/>
                <a:gd name="connsiteY3" fmla="*/ 1466850 h 1466850"/>
                <a:gd name="connsiteX4" fmla="*/ 0 w 3733800"/>
                <a:gd name="connsiteY4" fmla="*/ 828675 h 1466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3800" h="1466850">
                  <a:moveTo>
                    <a:pt x="0" y="828675"/>
                  </a:moveTo>
                  <a:lnTo>
                    <a:pt x="1847850" y="0"/>
                  </a:lnTo>
                  <a:lnTo>
                    <a:pt x="3733800" y="657225"/>
                  </a:lnTo>
                  <a:lnTo>
                    <a:pt x="1924050" y="1466850"/>
                  </a:lnTo>
                  <a:lnTo>
                    <a:pt x="0" y="828675"/>
                  </a:lnTo>
                  <a:close/>
                </a:path>
              </a:pathLst>
            </a:custGeom>
            <a:solidFill>
              <a:sysClr val="windowText" lastClr="0000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237" name="フリーフォーム 236"/>
            <p:cNvSpPr/>
            <p:nvPr/>
          </p:nvSpPr>
          <p:spPr>
            <a:xfrm>
              <a:off x="2581672" y="1932345"/>
              <a:ext cx="1382894" cy="550358"/>
            </a:xfrm>
            <a:custGeom>
              <a:avLst/>
              <a:gdLst>
                <a:gd name="connsiteX0" fmla="*/ 0 w 3771900"/>
                <a:gd name="connsiteY0" fmla="*/ 819150 h 1476375"/>
                <a:gd name="connsiteX1" fmla="*/ 1838325 w 3771900"/>
                <a:gd name="connsiteY1" fmla="*/ 0 h 1476375"/>
                <a:gd name="connsiteX2" fmla="*/ 3771900 w 3771900"/>
                <a:gd name="connsiteY2" fmla="*/ 638175 h 1476375"/>
                <a:gd name="connsiteX3" fmla="*/ 1914525 w 3771900"/>
                <a:gd name="connsiteY3" fmla="*/ 1476375 h 1476375"/>
                <a:gd name="connsiteX4" fmla="*/ 0 w 3771900"/>
                <a:gd name="connsiteY4" fmla="*/ 819150 h 1476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1900" h="1476375">
                  <a:moveTo>
                    <a:pt x="0" y="819150"/>
                  </a:moveTo>
                  <a:lnTo>
                    <a:pt x="1838325" y="0"/>
                  </a:lnTo>
                  <a:lnTo>
                    <a:pt x="3771900" y="638175"/>
                  </a:lnTo>
                  <a:lnTo>
                    <a:pt x="1914525" y="1476375"/>
                  </a:lnTo>
                  <a:lnTo>
                    <a:pt x="0" y="819150"/>
                  </a:lnTo>
                  <a:close/>
                </a:path>
              </a:pathLst>
            </a:custGeom>
            <a:solidFill>
              <a:sysClr val="window" lastClr="FFFFFF">
                <a:lumMod val="95000"/>
                <a:alpha val="49000"/>
              </a:sysClr>
            </a:solidFill>
            <a:ln w="12700" cap="flat" cmpd="sng" algn="ctr">
              <a:solidFill>
                <a:srgbClr val="5B9BD5">
                  <a:lumMod val="75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238" name="フリーフォーム 237"/>
            <p:cNvSpPr/>
            <p:nvPr/>
          </p:nvSpPr>
          <p:spPr>
            <a:xfrm>
              <a:off x="1380924" y="1393533"/>
              <a:ext cx="617232" cy="442395"/>
            </a:xfrm>
            <a:custGeom>
              <a:avLst/>
              <a:gdLst>
                <a:gd name="connsiteX0" fmla="*/ 0 w 1629833"/>
                <a:gd name="connsiteY0" fmla="*/ 1068917 h 1068917"/>
                <a:gd name="connsiteX1" fmla="*/ 1619250 w 1629833"/>
                <a:gd name="connsiteY1" fmla="*/ 349250 h 1068917"/>
                <a:gd name="connsiteX2" fmla="*/ 1629833 w 1629833"/>
                <a:gd name="connsiteY2" fmla="*/ 0 h 1068917"/>
                <a:gd name="connsiteX3" fmla="*/ 10583 w 1629833"/>
                <a:gd name="connsiteY3" fmla="*/ 698500 h 1068917"/>
                <a:gd name="connsiteX4" fmla="*/ 0 w 1629833"/>
                <a:gd name="connsiteY4" fmla="*/ 1068917 h 1068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33" h="1068917">
                  <a:moveTo>
                    <a:pt x="0" y="1068917"/>
                  </a:moveTo>
                  <a:lnTo>
                    <a:pt x="1619250" y="349250"/>
                  </a:lnTo>
                  <a:lnTo>
                    <a:pt x="1629833" y="0"/>
                  </a:lnTo>
                  <a:lnTo>
                    <a:pt x="10583" y="698500"/>
                  </a:lnTo>
                  <a:lnTo>
                    <a:pt x="0" y="1068917"/>
                  </a:lnTo>
                  <a:close/>
                </a:path>
              </a:pathLst>
            </a:custGeom>
            <a:solidFill>
              <a:sysClr val="window" lastClr="FFFFFF"/>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grpSp>
          <p:nvGrpSpPr>
            <p:cNvPr id="239" name="グループ化 238"/>
            <p:cNvGrpSpPr/>
            <p:nvPr/>
          </p:nvGrpSpPr>
          <p:grpSpPr>
            <a:xfrm>
              <a:off x="1454156" y="1540999"/>
              <a:ext cx="1046156" cy="389203"/>
              <a:chOff x="1454156" y="1540999"/>
              <a:chExt cx="3608917" cy="1333500"/>
            </a:xfrm>
          </p:grpSpPr>
          <p:sp>
            <p:nvSpPr>
              <p:cNvPr id="247" name="フリーフォーム 246"/>
              <p:cNvSpPr/>
              <p:nvPr/>
            </p:nvSpPr>
            <p:spPr>
              <a:xfrm>
                <a:off x="1454156" y="1540999"/>
                <a:ext cx="3608917" cy="1333500"/>
              </a:xfrm>
              <a:custGeom>
                <a:avLst/>
                <a:gdLst>
                  <a:gd name="connsiteX0" fmla="*/ 0 w 3608917"/>
                  <a:gd name="connsiteY0" fmla="*/ 423333 h 1333500"/>
                  <a:gd name="connsiteX1" fmla="*/ 1005417 w 3608917"/>
                  <a:gd name="connsiteY1" fmla="*/ 0 h 1333500"/>
                  <a:gd name="connsiteX2" fmla="*/ 3608917 w 3608917"/>
                  <a:gd name="connsiteY2" fmla="*/ 889000 h 1333500"/>
                  <a:gd name="connsiteX3" fmla="*/ 2645833 w 3608917"/>
                  <a:gd name="connsiteY3" fmla="*/ 1333500 h 1333500"/>
                  <a:gd name="connsiteX4" fmla="*/ 0 w 3608917"/>
                  <a:gd name="connsiteY4" fmla="*/ 423333 h 133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8917" h="1333500">
                    <a:moveTo>
                      <a:pt x="0" y="423333"/>
                    </a:moveTo>
                    <a:lnTo>
                      <a:pt x="1005417" y="0"/>
                    </a:lnTo>
                    <a:lnTo>
                      <a:pt x="3608917" y="889000"/>
                    </a:lnTo>
                    <a:lnTo>
                      <a:pt x="2645833" y="1333500"/>
                    </a:lnTo>
                    <a:lnTo>
                      <a:pt x="0" y="423333"/>
                    </a:lnTo>
                    <a:close/>
                  </a:path>
                </a:pathLst>
              </a:cu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cxnSp>
            <p:nvCxnSpPr>
              <p:cNvPr id="248" name="直線コネクタ 247"/>
              <p:cNvCxnSpPr/>
              <p:nvPr/>
            </p:nvCxnSpPr>
            <p:spPr>
              <a:xfrm>
                <a:off x="2269073" y="1604499"/>
                <a:ext cx="2645833" cy="910167"/>
              </a:xfrm>
              <a:prstGeom prst="line">
                <a:avLst/>
              </a:prstGeom>
              <a:noFill/>
              <a:ln w="38100" cap="flat" cmpd="sng" algn="ctr">
                <a:solidFill>
                  <a:srgbClr val="5B9BD5">
                    <a:lumMod val="75000"/>
                  </a:srgbClr>
                </a:solidFill>
                <a:prstDash val="solid"/>
                <a:miter lim="800000"/>
              </a:ln>
              <a:effectLst/>
            </p:spPr>
          </p:cxnSp>
          <p:cxnSp>
            <p:nvCxnSpPr>
              <p:cNvPr id="249" name="直線コネクタ 248"/>
              <p:cNvCxnSpPr/>
              <p:nvPr/>
            </p:nvCxnSpPr>
            <p:spPr>
              <a:xfrm>
                <a:off x="2131489" y="1678583"/>
                <a:ext cx="2645833" cy="910167"/>
              </a:xfrm>
              <a:prstGeom prst="line">
                <a:avLst/>
              </a:prstGeom>
              <a:noFill/>
              <a:ln w="38100" cap="flat" cmpd="sng" algn="ctr">
                <a:solidFill>
                  <a:srgbClr val="5B9BD5">
                    <a:lumMod val="75000"/>
                  </a:srgbClr>
                </a:solidFill>
                <a:prstDash val="solid"/>
                <a:miter lim="800000"/>
              </a:ln>
              <a:effectLst/>
            </p:spPr>
          </p:cxnSp>
          <p:cxnSp>
            <p:nvCxnSpPr>
              <p:cNvPr id="250" name="直線コネクタ 249"/>
              <p:cNvCxnSpPr/>
              <p:nvPr/>
            </p:nvCxnSpPr>
            <p:spPr>
              <a:xfrm>
                <a:off x="1993906" y="1752666"/>
                <a:ext cx="2645833" cy="910167"/>
              </a:xfrm>
              <a:prstGeom prst="line">
                <a:avLst/>
              </a:prstGeom>
              <a:noFill/>
              <a:ln w="38100" cap="flat" cmpd="sng" algn="ctr">
                <a:solidFill>
                  <a:srgbClr val="5B9BD5">
                    <a:lumMod val="75000"/>
                  </a:srgbClr>
                </a:solidFill>
                <a:prstDash val="solid"/>
                <a:miter lim="800000"/>
              </a:ln>
              <a:effectLst/>
            </p:spPr>
          </p:cxnSp>
          <p:cxnSp>
            <p:nvCxnSpPr>
              <p:cNvPr id="251" name="直線コネクタ 250"/>
              <p:cNvCxnSpPr/>
              <p:nvPr/>
            </p:nvCxnSpPr>
            <p:spPr>
              <a:xfrm>
                <a:off x="1803406" y="1816166"/>
                <a:ext cx="2645833" cy="910167"/>
              </a:xfrm>
              <a:prstGeom prst="line">
                <a:avLst/>
              </a:prstGeom>
              <a:noFill/>
              <a:ln w="38100" cap="flat" cmpd="sng" algn="ctr">
                <a:solidFill>
                  <a:srgbClr val="5B9BD5">
                    <a:lumMod val="75000"/>
                  </a:srgbClr>
                </a:solidFill>
                <a:prstDash val="solid"/>
                <a:miter lim="800000"/>
              </a:ln>
              <a:effectLst/>
            </p:spPr>
          </p:cxnSp>
          <p:cxnSp>
            <p:nvCxnSpPr>
              <p:cNvPr id="252" name="直線コネクタ 251"/>
              <p:cNvCxnSpPr/>
              <p:nvPr/>
            </p:nvCxnSpPr>
            <p:spPr>
              <a:xfrm>
                <a:off x="1612907" y="1900832"/>
                <a:ext cx="2645833" cy="910167"/>
              </a:xfrm>
              <a:prstGeom prst="line">
                <a:avLst/>
              </a:prstGeom>
              <a:noFill/>
              <a:ln w="38100" cap="flat" cmpd="sng" algn="ctr">
                <a:solidFill>
                  <a:srgbClr val="5B9BD5">
                    <a:lumMod val="75000"/>
                  </a:srgbClr>
                </a:solidFill>
                <a:prstDash val="solid"/>
                <a:miter lim="800000"/>
              </a:ln>
              <a:effectLst/>
            </p:spPr>
          </p:cxnSp>
        </p:grpSp>
        <p:grpSp>
          <p:nvGrpSpPr>
            <p:cNvPr id="240" name="グループ化 239"/>
            <p:cNvGrpSpPr/>
            <p:nvPr/>
          </p:nvGrpSpPr>
          <p:grpSpPr>
            <a:xfrm>
              <a:off x="0" y="1045939"/>
              <a:ext cx="1046156" cy="389203"/>
              <a:chOff x="0" y="1045939"/>
              <a:chExt cx="3608917" cy="1333500"/>
            </a:xfrm>
          </p:grpSpPr>
          <p:sp>
            <p:nvSpPr>
              <p:cNvPr id="241" name="フリーフォーム 240"/>
              <p:cNvSpPr/>
              <p:nvPr/>
            </p:nvSpPr>
            <p:spPr>
              <a:xfrm>
                <a:off x="0" y="1045939"/>
                <a:ext cx="3608917" cy="1333500"/>
              </a:xfrm>
              <a:custGeom>
                <a:avLst/>
                <a:gdLst>
                  <a:gd name="connsiteX0" fmla="*/ 0 w 3608917"/>
                  <a:gd name="connsiteY0" fmla="*/ 423333 h 1333500"/>
                  <a:gd name="connsiteX1" fmla="*/ 1005417 w 3608917"/>
                  <a:gd name="connsiteY1" fmla="*/ 0 h 1333500"/>
                  <a:gd name="connsiteX2" fmla="*/ 3608917 w 3608917"/>
                  <a:gd name="connsiteY2" fmla="*/ 889000 h 1333500"/>
                  <a:gd name="connsiteX3" fmla="*/ 2645833 w 3608917"/>
                  <a:gd name="connsiteY3" fmla="*/ 1333500 h 1333500"/>
                  <a:gd name="connsiteX4" fmla="*/ 0 w 3608917"/>
                  <a:gd name="connsiteY4" fmla="*/ 423333 h 133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8917" h="1333500">
                    <a:moveTo>
                      <a:pt x="0" y="423333"/>
                    </a:moveTo>
                    <a:lnTo>
                      <a:pt x="1005417" y="0"/>
                    </a:lnTo>
                    <a:lnTo>
                      <a:pt x="3608917" y="889000"/>
                    </a:lnTo>
                    <a:lnTo>
                      <a:pt x="2645833" y="1333500"/>
                    </a:lnTo>
                    <a:lnTo>
                      <a:pt x="0" y="423333"/>
                    </a:lnTo>
                    <a:close/>
                  </a:path>
                </a:pathLst>
              </a:cu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cxnSp>
            <p:nvCxnSpPr>
              <p:cNvPr id="242" name="直線コネクタ 241"/>
              <p:cNvCxnSpPr/>
              <p:nvPr/>
            </p:nvCxnSpPr>
            <p:spPr>
              <a:xfrm>
                <a:off x="814917" y="1109439"/>
                <a:ext cx="2645833" cy="910167"/>
              </a:xfrm>
              <a:prstGeom prst="line">
                <a:avLst/>
              </a:prstGeom>
              <a:noFill/>
              <a:ln w="38100" cap="flat" cmpd="sng" algn="ctr">
                <a:solidFill>
                  <a:srgbClr val="5B9BD5">
                    <a:lumMod val="75000"/>
                  </a:srgbClr>
                </a:solidFill>
                <a:prstDash val="solid"/>
                <a:miter lim="800000"/>
              </a:ln>
              <a:effectLst/>
            </p:spPr>
          </p:cxnSp>
          <p:cxnSp>
            <p:nvCxnSpPr>
              <p:cNvPr id="243" name="直線コネクタ 242"/>
              <p:cNvCxnSpPr/>
              <p:nvPr/>
            </p:nvCxnSpPr>
            <p:spPr>
              <a:xfrm>
                <a:off x="677333" y="1183523"/>
                <a:ext cx="2645833" cy="910167"/>
              </a:xfrm>
              <a:prstGeom prst="line">
                <a:avLst/>
              </a:prstGeom>
              <a:noFill/>
              <a:ln w="38100" cap="flat" cmpd="sng" algn="ctr">
                <a:solidFill>
                  <a:srgbClr val="5B9BD5">
                    <a:lumMod val="75000"/>
                  </a:srgbClr>
                </a:solidFill>
                <a:prstDash val="solid"/>
                <a:miter lim="800000"/>
              </a:ln>
              <a:effectLst/>
            </p:spPr>
          </p:cxnSp>
          <p:cxnSp>
            <p:nvCxnSpPr>
              <p:cNvPr id="244" name="直線コネクタ 243"/>
              <p:cNvCxnSpPr/>
              <p:nvPr/>
            </p:nvCxnSpPr>
            <p:spPr>
              <a:xfrm>
                <a:off x="539750" y="1257606"/>
                <a:ext cx="2645833" cy="910167"/>
              </a:xfrm>
              <a:prstGeom prst="line">
                <a:avLst/>
              </a:prstGeom>
              <a:noFill/>
              <a:ln w="38100" cap="flat" cmpd="sng" algn="ctr">
                <a:solidFill>
                  <a:srgbClr val="5B9BD5">
                    <a:lumMod val="75000"/>
                  </a:srgbClr>
                </a:solidFill>
                <a:prstDash val="solid"/>
                <a:miter lim="800000"/>
              </a:ln>
              <a:effectLst/>
            </p:spPr>
          </p:cxnSp>
          <p:cxnSp>
            <p:nvCxnSpPr>
              <p:cNvPr id="245" name="直線コネクタ 244"/>
              <p:cNvCxnSpPr/>
              <p:nvPr/>
            </p:nvCxnSpPr>
            <p:spPr>
              <a:xfrm>
                <a:off x="349250" y="1321106"/>
                <a:ext cx="2645833" cy="910167"/>
              </a:xfrm>
              <a:prstGeom prst="line">
                <a:avLst/>
              </a:prstGeom>
              <a:noFill/>
              <a:ln w="38100" cap="flat" cmpd="sng" algn="ctr">
                <a:solidFill>
                  <a:srgbClr val="5B9BD5">
                    <a:lumMod val="75000"/>
                  </a:srgbClr>
                </a:solidFill>
                <a:prstDash val="solid"/>
                <a:miter lim="800000"/>
              </a:ln>
              <a:effectLst/>
            </p:spPr>
          </p:cxnSp>
          <p:cxnSp>
            <p:nvCxnSpPr>
              <p:cNvPr id="246" name="直線コネクタ 245"/>
              <p:cNvCxnSpPr/>
              <p:nvPr/>
            </p:nvCxnSpPr>
            <p:spPr>
              <a:xfrm>
                <a:off x="158751" y="1405772"/>
                <a:ext cx="2645833" cy="910167"/>
              </a:xfrm>
              <a:prstGeom prst="line">
                <a:avLst/>
              </a:prstGeom>
              <a:noFill/>
              <a:ln w="38100" cap="flat" cmpd="sng" algn="ctr">
                <a:solidFill>
                  <a:srgbClr val="5B9BD5">
                    <a:lumMod val="75000"/>
                  </a:srgbClr>
                </a:solidFill>
                <a:prstDash val="solid"/>
                <a:miter lim="800000"/>
              </a:ln>
              <a:effectLst/>
            </p:spPr>
          </p:cxnSp>
        </p:grpSp>
      </p:grpSp>
      <p:grpSp>
        <p:nvGrpSpPr>
          <p:cNvPr id="259" name="グループ化 258"/>
          <p:cNvGrpSpPr/>
          <p:nvPr/>
        </p:nvGrpSpPr>
        <p:grpSpPr>
          <a:xfrm rot="20027691">
            <a:off x="4126109" y="1750430"/>
            <a:ext cx="1621626" cy="214870"/>
            <a:chOff x="6907630" y="4575698"/>
            <a:chExt cx="3260676" cy="432048"/>
          </a:xfrm>
        </p:grpSpPr>
        <p:grpSp>
          <p:nvGrpSpPr>
            <p:cNvPr id="260" name="グループ化 259"/>
            <p:cNvGrpSpPr/>
            <p:nvPr/>
          </p:nvGrpSpPr>
          <p:grpSpPr>
            <a:xfrm rot="5400000">
              <a:off x="6963951" y="4519377"/>
              <a:ext cx="432048" cy="544689"/>
              <a:chOff x="6972608" y="4528034"/>
              <a:chExt cx="432048" cy="544689"/>
            </a:xfrm>
          </p:grpSpPr>
          <p:grpSp>
            <p:nvGrpSpPr>
              <p:cNvPr id="264" name="グループ化 263"/>
              <p:cNvGrpSpPr/>
              <p:nvPr/>
            </p:nvGrpSpPr>
            <p:grpSpPr>
              <a:xfrm rot="16200000">
                <a:off x="6972608" y="4640675"/>
                <a:ext cx="432048" cy="432048"/>
                <a:chOff x="1187624" y="4797152"/>
                <a:chExt cx="1800000" cy="1800000"/>
              </a:xfrm>
            </p:grpSpPr>
            <p:sp>
              <p:nvSpPr>
                <p:cNvPr id="267" name="円/楕円 266"/>
                <p:cNvSpPr/>
                <p:nvPr/>
              </p:nvSpPr>
              <p:spPr bwMode="auto">
                <a:xfrm>
                  <a:off x="1187624" y="4797152"/>
                  <a:ext cx="1800000" cy="1800000"/>
                </a:xfrm>
                <a:prstGeom prst="ellipse">
                  <a:avLst/>
                </a:prstGeom>
                <a:noFill/>
                <a:ln w="12700">
                  <a:solidFill>
                    <a:schemeClr val="tx1"/>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268" name="フリーフォーム 267"/>
                <p:cNvSpPr/>
                <p:nvPr/>
              </p:nvSpPr>
              <p:spPr>
                <a:xfrm rot="20700000">
                  <a:off x="1438734" y="5383758"/>
                  <a:ext cx="1297781" cy="690569"/>
                </a:xfrm>
                <a:custGeom>
                  <a:avLst/>
                  <a:gdLst>
                    <a:gd name="connsiteX0" fmla="*/ 0 w 1297781"/>
                    <a:gd name="connsiteY0" fmla="*/ 345284 h 690569"/>
                    <a:gd name="connsiteX1" fmla="*/ 333375 w 1297781"/>
                    <a:gd name="connsiteY1" fmla="*/ 2 h 690569"/>
                    <a:gd name="connsiteX2" fmla="*/ 654844 w 1297781"/>
                    <a:gd name="connsiteY2" fmla="*/ 339330 h 690569"/>
                    <a:gd name="connsiteX3" fmla="*/ 982266 w 1297781"/>
                    <a:gd name="connsiteY3" fmla="*/ 690565 h 690569"/>
                    <a:gd name="connsiteX4" fmla="*/ 1297781 w 1297781"/>
                    <a:gd name="connsiteY4" fmla="*/ 345284 h 690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7781" h="690569">
                      <a:moveTo>
                        <a:pt x="0" y="345284"/>
                      </a:moveTo>
                      <a:cubicBezTo>
                        <a:pt x="112117" y="173139"/>
                        <a:pt x="224234" y="994"/>
                        <a:pt x="333375" y="2"/>
                      </a:cubicBezTo>
                      <a:cubicBezTo>
                        <a:pt x="442516" y="-990"/>
                        <a:pt x="654844" y="339330"/>
                        <a:pt x="654844" y="339330"/>
                      </a:cubicBezTo>
                      <a:cubicBezTo>
                        <a:pt x="762992" y="454424"/>
                        <a:pt x="875110" y="689573"/>
                        <a:pt x="982266" y="690565"/>
                      </a:cubicBezTo>
                      <a:cubicBezTo>
                        <a:pt x="1089422" y="691557"/>
                        <a:pt x="1193601" y="518420"/>
                        <a:pt x="1297781" y="345284"/>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メイリオ" panose="020B0604030504040204" pitchFamily="50" charset="-128"/>
                    <a:ea typeface="メイリオ" panose="020B0604030504040204" pitchFamily="50" charset="-128"/>
                  </a:endParaRPr>
                </a:p>
              </p:txBody>
            </p:sp>
          </p:grpSp>
          <p:cxnSp>
            <p:nvCxnSpPr>
              <p:cNvPr id="265" name="直線コネクタ 264"/>
              <p:cNvCxnSpPr/>
              <p:nvPr/>
            </p:nvCxnSpPr>
            <p:spPr bwMode="auto">
              <a:xfrm rot="16200000">
                <a:off x="7066628" y="4599982"/>
                <a:ext cx="110855" cy="0"/>
              </a:xfrm>
              <a:prstGeom prst="line">
                <a:avLst/>
              </a:prstGeom>
              <a:gradFill rotWithShape="0">
                <a:gsLst>
                  <a:gs pos="0">
                    <a:srgbClr val="000080">
                      <a:gamma/>
                      <a:tint val="0"/>
                      <a:invGamma/>
                    </a:srgbClr>
                  </a:gs>
                  <a:gs pos="100000">
                    <a:srgbClr val="00008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 name="直線コネクタ 265"/>
              <p:cNvCxnSpPr/>
              <p:nvPr/>
            </p:nvCxnSpPr>
            <p:spPr bwMode="auto">
              <a:xfrm rot="16200000">
                <a:off x="7205100" y="4589004"/>
                <a:ext cx="121940" cy="0"/>
              </a:xfrm>
              <a:prstGeom prst="line">
                <a:avLst/>
              </a:prstGeom>
              <a:gradFill rotWithShape="0">
                <a:gsLst>
                  <a:gs pos="0">
                    <a:srgbClr val="000080">
                      <a:gamma/>
                      <a:tint val="0"/>
                      <a:invGamma/>
                    </a:srgbClr>
                  </a:gs>
                  <a:gs pos="100000">
                    <a:srgbClr val="00008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61" name="角丸四角形 260"/>
            <p:cNvSpPr/>
            <p:nvPr/>
          </p:nvSpPr>
          <p:spPr bwMode="auto">
            <a:xfrm>
              <a:off x="7457935" y="4575698"/>
              <a:ext cx="2710371" cy="432048"/>
            </a:xfrm>
            <a:prstGeom prst="roundRect">
              <a:avLst/>
            </a:prstGeom>
            <a:noFill/>
            <a:ln w="38100">
              <a:solidFill>
                <a:schemeClr val="tx1"/>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262" name="正方形/長方形 261"/>
            <p:cNvSpPr/>
            <p:nvPr/>
          </p:nvSpPr>
          <p:spPr bwMode="auto">
            <a:xfrm>
              <a:off x="7380312" y="4719710"/>
              <a:ext cx="216024" cy="149450"/>
            </a:xfrm>
            <a:prstGeom prst="rect">
              <a:avLst/>
            </a:prstGeom>
            <a:no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263" name="正方形/長方形 262"/>
            <p:cNvSpPr/>
            <p:nvPr/>
          </p:nvSpPr>
          <p:spPr bwMode="auto">
            <a:xfrm>
              <a:off x="7435799" y="4732679"/>
              <a:ext cx="232545" cy="123513"/>
            </a:xfrm>
            <a:prstGeom prst="rect">
              <a:avLst/>
            </a:prstGeom>
            <a:solidFill>
              <a:schemeClr val="bg1"/>
            </a:solidFill>
            <a:ln>
              <a:no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grpSp>
      <p:grpSp>
        <p:nvGrpSpPr>
          <p:cNvPr id="269" name="グループ化 268"/>
          <p:cNvGrpSpPr/>
          <p:nvPr/>
        </p:nvGrpSpPr>
        <p:grpSpPr>
          <a:xfrm rot="17344669">
            <a:off x="2108624" y="670380"/>
            <a:ext cx="935687" cy="1653800"/>
            <a:chOff x="5560040" y="651692"/>
            <a:chExt cx="935687" cy="1653800"/>
          </a:xfrm>
        </p:grpSpPr>
        <p:grpSp>
          <p:nvGrpSpPr>
            <p:cNvPr id="270" name="グループ化 269"/>
            <p:cNvGrpSpPr/>
            <p:nvPr/>
          </p:nvGrpSpPr>
          <p:grpSpPr>
            <a:xfrm rot="10800000">
              <a:off x="5775550" y="651692"/>
              <a:ext cx="432048" cy="1616921"/>
              <a:chOff x="611560" y="4437110"/>
              <a:chExt cx="432048" cy="1616921"/>
            </a:xfrm>
          </p:grpSpPr>
          <p:grpSp>
            <p:nvGrpSpPr>
              <p:cNvPr id="272" name="グループ化 271"/>
              <p:cNvGrpSpPr/>
              <p:nvPr/>
            </p:nvGrpSpPr>
            <p:grpSpPr>
              <a:xfrm>
                <a:off x="611560" y="4691050"/>
                <a:ext cx="432048" cy="432048"/>
                <a:chOff x="1187624" y="4797152"/>
                <a:chExt cx="1800000" cy="1800000"/>
              </a:xfrm>
            </p:grpSpPr>
            <p:sp>
              <p:nvSpPr>
                <p:cNvPr id="275" name="円/楕円 274"/>
                <p:cNvSpPr/>
                <p:nvPr/>
              </p:nvSpPr>
              <p:spPr bwMode="auto">
                <a:xfrm>
                  <a:off x="1187624" y="4797152"/>
                  <a:ext cx="1800000" cy="1800000"/>
                </a:xfrm>
                <a:prstGeom prst="ellipse">
                  <a:avLst/>
                </a:prstGeom>
                <a:noFill/>
                <a:ln w="12700">
                  <a:solidFill>
                    <a:schemeClr val="tx1"/>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sp>
              <p:nvSpPr>
                <p:cNvPr id="276" name="フリーフォーム 275"/>
                <p:cNvSpPr/>
                <p:nvPr/>
              </p:nvSpPr>
              <p:spPr>
                <a:xfrm rot="9900000">
                  <a:off x="1438734" y="5383758"/>
                  <a:ext cx="1297781" cy="690569"/>
                </a:xfrm>
                <a:custGeom>
                  <a:avLst/>
                  <a:gdLst>
                    <a:gd name="connsiteX0" fmla="*/ 0 w 1297781"/>
                    <a:gd name="connsiteY0" fmla="*/ 345284 h 690569"/>
                    <a:gd name="connsiteX1" fmla="*/ 333375 w 1297781"/>
                    <a:gd name="connsiteY1" fmla="*/ 2 h 690569"/>
                    <a:gd name="connsiteX2" fmla="*/ 654844 w 1297781"/>
                    <a:gd name="connsiteY2" fmla="*/ 339330 h 690569"/>
                    <a:gd name="connsiteX3" fmla="*/ 982266 w 1297781"/>
                    <a:gd name="connsiteY3" fmla="*/ 690565 h 690569"/>
                    <a:gd name="connsiteX4" fmla="*/ 1297781 w 1297781"/>
                    <a:gd name="connsiteY4" fmla="*/ 345284 h 690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7781" h="690569">
                      <a:moveTo>
                        <a:pt x="0" y="345284"/>
                      </a:moveTo>
                      <a:cubicBezTo>
                        <a:pt x="112117" y="173139"/>
                        <a:pt x="224234" y="994"/>
                        <a:pt x="333375" y="2"/>
                      </a:cubicBezTo>
                      <a:cubicBezTo>
                        <a:pt x="442516" y="-990"/>
                        <a:pt x="654844" y="339330"/>
                        <a:pt x="654844" y="339330"/>
                      </a:cubicBezTo>
                      <a:cubicBezTo>
                        <a:pt x="762992" y="454424"/>
                        <a:pt x="875110" y="689573"/>
                        <a:pt x="982266" y="690565"/>
                      </a:cubicBezTo>
                      <a:cubicBezTo>
                        <a:pt x="1089422" y="691557"/>
                        <a:pt x="1193601" y="518420"/>
                        <a:pt x="1297781" y="345284"/>
                      </a:cubicBezTo>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メイリオ" panose="020B0604030504040204" pitchFamily="50" charset="-128"/>
                    <a:ea typeface="メイリオ" panose="020B0604030504040204" pitchFamily="50" charset="-128"/>
                  </a:endParaRPr>
                </a:p>
              </p:txBody>
            </p:sp>
          </p:grpSp>
          <p:cxnSp>
            <p:nvCxnSpPr>
              <p:cNvPr id="273" name="直線コネクタ 272"/>
              <p:cNvCxnSpPr/>
              <p:nvPr/>
            </p:nvCxnSpPr>
            <p:spPr bwMode="auto">
              <a:xfrm rot="5400000">
                <a:off x="700614" y="4564080"/>
                <a:ext cx="253940" cy="0"/>
              </a:xfrm>
              <a:prstGeom prst="line">
                <a:avLst/>
              </a:prstGeom>
              <a:gradFill rotWithShape="0">
                <a:gsLst>
                  <a:gs pos="0">
                    <a:srgbClr val="000080">
                      <a:gamma/>
                      <a:tint val="0"/>
                      <a:invGamma/>
                    </a:srgbClr>
                  </a:gs>
                  <a:gs pos="100000">
                    <a:srgbClr val="000080"/>
                  </a:gs>
                </a:gsLst>
                <a:lin ang="5400000" scaled="1"/>
              </a:gradFill>
              <a:ln w="349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 name="直線コネクタ 273"/>
              <p:cNvCxnSpPr/>
              <p:nvPr/>
            </p:nvCxnSpPr>
            <p:spPr bwMode="auto">
              <a:xfrm rot="10800000" flipH="1" flipV="1">
                <a:off x="827583" y="5131005"/>
                <a:ext cx="2" cy="923026"/>
              </a:xfrm>
              <a:prstGeom prst="line">
                <a:avLst/>
              </a:prstGeom>
              <a:gradFill rotWithShape="0">
                <a:gsLst>
                  <a:gs pos="0">
                    <a:srgbClr val="000080">
                      <a:gamma/>
                      <a:tint val="0"/>
                      <a:invGamma/>
                    </a:srgbClr>
                  </a:gs>
                  <a:gs pos="100000">
                    <a:srgbClr val="000080"/>
                  </a:gs>
                </a:gsLst>
                <a:lin ang="5400000" scaled="1"/>
              </a:gra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71" name="正方形/長方形 270"/>
            <p:cNvSpPr/>
            <p:nvPr/>
          </p:nvSpPr>
          <p:spPr bwMode="auto">
            <a:xfrm rot="20455331">
              <a:off x="5560040" y="2166339"/>
              <a:ext cx="935687" cy="139153"/>
            </a:xfrm>
            <a:prstGeom prst="rect">
              <a:avLst/>
            </a:prstGeom>
            <a:pattFill prst="wdUpDiag">
              <a:fgClr>
                <a:schemeClr val="accent1"/>
              </a:fgClr>
              <a:bgClr>
                <a:schemeClr val="bg1"/>
              </a:bgClr>
            </a:pattFill>
            <a:ln>
              <a:solidFill>
                <a:schemeClr val="accent1">
                  <a:lumMod val="75000"/>
                </a:schemeClr>
              </a:solidFill>
            </a:ln>
            <a:effectLst/>
          </p:spPr>
          <p:txBody>
            <a:bodyPr vert="horz" wrap="none" lIns="91440" tIns="45720" rIns="91440" bIns="45720" numCol="1" rtlCol="0" anchor="ctr" anchorCtr="0" compatLnSpc="1"/>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solidFill>
                    <a:sysClr val="windowText" lastClr="000000"/>
                  </a:solidFill>
                </a:ln>
                <a:solidFill>
                  <a:schemeClr val="accent1"/>
                </a:solidFill>
                <a:effectLst/>
                <a:latin typeface="メイリオ" panose="020B0604030504040204" pitchFamily="50" charset="-128"/>
                <a:ea typeface="メイリオ" panose="020B0604030504040204" pitchFamily="50" charset="-128"/>
              </a:endParaRPr>
            </a:p>
          </p:txBody>
        </p:sp>
      </p:grpSp>
      <p:sp>
        <p:nvSpPr>
          <p:cNvPr id="282" name="テキスト ボックス 281"/>
          <p:cNvSpPr txBox="1"/>
          <p:nvPr/>
        </p:nvSpPr>
        <p:spPr>
          <a:xfrm>
            <a:off x="379163" y="833665"/>
            <a:ext cx="3286008"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筐体から出るケーブル</a:t>
            </a:r>
          </a:p>
        </p:txBody>
      </p:sp>
      <p:sp>
        <p:nvSpPr>
          <p:cNvPr id="283" name="テキスト ボックス 282"/>
          <p:cNvSpPr txBox="1"/>
          <p:nvPr/>
        </p:nvSpPr>
        <p:spPr>
          <a:xfrm>
            <a:off x="821031" y="1544228"/>
            <a:ext cx="1703645" cy="461665"/>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モノポール</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アンテナ構造</a:t>
            </a:r>
          </a:p>
        </p:txBody>
      </p:sp>
      <p:sp>
        <p:nvSpPr>
          <p:cNvPr id="284" name="テキスト ボックス 283"/>
          <p:cNvSpPr txBox="1"/>
          <p:nvPr/>
        </p:nvSpPr>
        <p:spPr>
          <a:xfrm>
            <a:off x="37409" y="3706610"/>
            <a:ext cx="1703645" cy="461665"/>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モノポール</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アンテナ構造</a:t>
            </a:r>
          </a:p>
        </p:txBody>
      </p:sp>
      <p:sp>
        <p:nvSpPr>
          <p:cNvPr id="285" name="テキスト ボックス 284"/>
          <p:cNvSpPr txBox="1"/>
          <p:nvPr/>
        </p:nvSpPr>
        <p:spPr>
          <a:xfrm>
            <a:off x="296047" y="5623695"/>
            <a:ext cx="3286008"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ヒートシンク</a:t>
            </a:r>
            <a:endParaRPr lang="en-US" altLang="ja-JP" sz="1400" dirty="0">
              <a:latin typeface="メイリオ" panose="020B0604030504040204" pitchFamily="50" charset="-128"/>
              <a:ea typeface="メイリオ" panose="020B0604030504040204" pitchFamily="50" charset="-128"/>
            </a:endParaRPr>
          </a:p>
        </p:txBody>
      </p:sp>
      <p:sp>
        <p:nvSpPr>
          <p:cNvPr id="286" name="テキスト ボックス 285"/>
          <p:cNvSpPr txBox="1"/>
          <p:nvPr/>
        </p:nvSpPr>
        <p:spPr>
          <a:xfrm>
            <a:off x="6906336" y="990681"/>
            <a:ext cx="3286008"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基板</a:t>
            </a:r>
            <a:r>
              <a:rPr kumimoji="1" lang="ja-JP" altLang="en-US" sz="1400" dirty="0">
                <a:latin typeface="メイリオ" panose="020B0604030504040204" pitchFamily="50" charset="-128"/>
                <a:ea typeface="メイリオ" panose="020B0604030504040204" pitchFamily="50" charset="-128"/>
              </a:rPr>
              <a:t>から出るケーブル</a:t>
            </a:r>
          </a:p>
        </p:txBody>
      </p:sp>
      <p:sp>
        <p:nvSpPr>
          <p:cNvPr id="287" name="テキスト ボックス 286"/>
          <p:cNvSpPr txBox="1"/>
          <p:nvPr/>
        </p:nvSpPr>
        <p:spPr>
          <a:xfrm>
            <a:off x="7956700" y="1395880"/>
            <a:ext cx="1703645" cy="461665"/>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ダイ</a:t>
            </a:r>
            <a:r>
              <a:rPr kumimoji="1" lang="ja-JP" altLang="en-US" sz="1200" dirty="0">
                <a:latin typeface="メイリオ" panose="020B0604030504040204" pitchFamily="50" charset="-128"/>
                <a:ea typeface="メイリオ" panose="020B0604030504040204" pitchFamily="50" charset="-128"/>
              </a:rPr>
              <a:t>ポール</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アンテナ構造</a:t>
            </a:r>
          </a:p>
        </p:txBody>
      </p:sp>
      <p:sp>
        <p:nvSpPr>
          <p:cNvPr id="288" name="テキスト ボックス 287"/>
          <p:cNvSpPr txBox="1"/>
          <p:nvPr/>
        </p:nvSpPr>
        <p:spPr>
          <a:xfrm>
            <a:off x="3361772" y="961912"/>
            <a:ext cx="3286008"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筐体の開口部</a:t>
            </a:r>
            <a:endParaRPr kumimoji="1" lang="ja-JP" altLang="en-US" sz="1400" dirty="0">
              <a:latin typeface="メイリオ" panose="020B0604030504040204" pitchFamily="50" charset="-128"/>
              <a:ea typeface="メイリオ" panose="020B0604030504040204" pitchFamily="50" charset="-128"/>
            </a:endParaRPr>
          </a:p>
        </p:txBody>
      </p:sp>
      <p:sp>
        <p:nvSpPr>
          <p:cNvPr id="289" name="テキスト ボックス 288"/>
          <p:cNvSpPr txBox="1"/>
          <p:nvPr/>
        </p:nvSpPr>
        <p:spPr>
          <a:xfrm rot="19925377">
            <a:off x="4429219" y="1859811"/>
            <a:ext cx="1703645" cy="461665"/>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ループ</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アンテナ構造</a:t>
            </a:r>
          </a:p>
        </p:txBody>
      </p:sp>
      <p:sp>
        <p:nvSpPr>
          <p:cNvPr id="290" name="テキスト ボックス 289"/>
          <p:cNvSpPr txBox="1"/>
          <p:nvPr/>
        </p:nvSpPr>
        <p:spPr>
          <a:xfrm>
            <a:off x="3416694" y="3194183"/>
            <a:ext cx="3286008"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基板</a:t>
            </a:r>
            <a:endParaRPr kumimoji="1" lang="ja-JP" altLang="en-US" dirty="0">
              <a:latin typeface="メイリオ" panose="020B0604030504040204" pitchFamily="50" charset="-128"/>
              <a:ea typeface="メイリオ" panose="020B0604030504040204" pitchFamily="50" charset="-128"/>
            </a:endParaRPr>
          </a:p>
        </p:txBody>
      </p:sp>
      <p:sp>
        <p:nvSpPr>
          <p:cNvPr id="291" name="テキスト ボックス 290"/>
          <p:cNvSpPr txBox="1"/>
          <p:nvPr/>
        </p:nvSpPr>
        <p:spPr>
          <a:xfrm>
            <a:off x="4332254" y="5893140"/>
            <a:ext cx="1703645" cy="461665"/>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ダイポ</a:t>
            </a:r>
            <a:r>
              <a:rPr kumimoji="1" lang="ja-JP" altLang="en-US" sz="1200" dirty="0">
                <a:latin typeface="メイリオ" panose="020B0604030504040204" pitchFamily="50" charset="-128"/>
                <a:ea typeface="メイリオ" panose="020B0604030504040204" pitchFamily="50" charset="-128"/>
              </a:rPr>
              <a:t>ポール</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アンテナ構造</a:t>
            </a:r>
          </a:p>
        </p:txBody>
      </p:sp>
      <p:sp>
        <p:nvSpPr>
          <p:cNvPr id="292" name="テキスト ボックス 291"/>
          <p:cNvSpPr txBox="1"/>
          <p:nvPr/>
        </p:nvSpPr>
        <p:spPr>
          <a:xfrm>
            <a:off x="7972830" y="5920435"/>
            <a:ext cx="1703645" cy="461665"/>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ループ</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アンテナ構造</a:t>
            </a:r>
          </a:p>
        </p:txBody>
      </p:sp>
      <p:sp>
        <p:nvSpPr>
          <p:cNvPr id="127" name="タイトル 1"/>
          <p:cNvSpPr txBox="1">
            <a:spLocks/>
          </p:cNvSpPr>
          <p:nvPr/>
        </p:nvSpPr>
        <p:spPr>
          <a:xfrm>
            <a:off x="107504" y="75763"/>
            <a:ext cx="7619999" cy="502887"/>
          </a:xfrm>
          <a:prstGeom prst="rect">
            <a:avLst/>
          </a:prstGeom>
        </p:spPr>
        <p:txBody>
          <a:bodyPr/>
          <a:lst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Times New Roman" pitchFamily="18" charset="0"/>
                <a:ea typeface="ＭＳ Ｐゴシック" charset="-128"/>
              </a:defRPr>
            </a:lvl2pPr>
            <a:lvl3pPr algn="l" rtl="0" eaLnBrk="0" fontAlgn="base" hangingPunct="0">
              <a:spcBef>
                <a:spcPct val="0"/>
              </a:spcBef>
              <a:spcAft>
                <a:spcPct val="0"/>
              </a:spcAft>
              <a:defRPr kumimoji="1" sz="3600">
                <a:solidFill>
                  <a:schemeClr val="tx1"/>
                </a:solidFill>
                <a:latin typeface="Times New Roman" pitchFamily="18" charset="0"/>
                <a:ea typeface="ＭＳ Ｐゴシック" charset="-128"/>
              </a:defRPr>
            </a:lvl3pPr>
            <a:lvl4pPr algn="l" rtl="0" eaLnBrk="0" fontAlgn="base" hangingPunct="0">
              <a:spcBef>
                <a:spcPct val="0"/>
              </a:spcBef>
              <a:spcAft>
                <a:spcPct val="0"/>
              </a:spcAft>
              <a:defRPr kumimoji="1" sz="3600">
                <a:solidFill>
                  <a:schemeClr val="tx1"/>
                </a:solidFill>
                <a:latin typeface="Times New Roman" pitchFamily="18" charset="0"/>
                <a:ea typeface="ＭＳ Ｐゴシック" charset="-128"/>
              </a:defRPr>
            </a:lvl4pPr>
            <a:lvl5pPr algn="l" rtl="0" eaLnBrk="0" fontAlgn="base" hangingPunct="0">
              <a:spcBef>
                <a:spcPct val="0"/>
              </a:spcBef>
              <a:spcAft>
                <a:spcPct val="0"/>
              </a:spcAft>
              <a:defRPr kumimoji="1" sz="3600">
                <a:solidFill>
                  <a:schemeClr val="tx1"/>
                </a:solidFill>
                <a:latin typeface="Times New Roman" pitchFamily="18" charset="0"/>
                <a:ea typeface="ＭＳ Ｐゴシック" charset="-128"/>
              </a:defRPr>
            </a:lvl5pPr>
            <a:lvl6pPr marL="521227" algn="l" rtl="0" eaLnBrk="1" fontAlgn="base" hangingPunct="1">
              <a:spcBef>
                <a:spcPct val="0"/>
              </a:spcBef>
              <a:spcAft>
                <a:spcPct val="0"/>
              </a:spcAft>
              <a:defRPr kumimoji="1" sz="3200">
                <a:solidFill>
                  <a:schemeClr val="tx1"/>
                </a:solidFill>
                <a:latin typeface="Times New Roman" pitchFamily="18" charset="0"/>
                <a:ea typeface="ＭＳ Ｐゴシック" charset="-128"/>
              </a:defRPr>
            </a:lvl6pPr>
            <a:lvl7pPr marL="1042451" algn="l" rtl="0" eaLnBrk="1" fontAlgn="base" hangingPunct="1">
              <a:spcBef>
                <a:spcPct val="0"/>
              </a:spcBef>
              <a:spcAft>
                <a:spcPct val="0"/>
              </a:spcAft>
              <a:defRPr kumimoji="1" sz="3200">
                <a:solidFill>
                  <a:schemeClr val="tx1"/>
                </a:solidFill>
                <a:latin typeface="Times New Roman" pitchFamily="18" charset="0"/>
                <a:ea typeface="ＭＳ Ｐゴシック" charset="-128"/>
              </a:defRPr>
            </a:lvl7pPr>
            <a:lvl8pPr marL="1563679" algn="l" rtl="0" eaLnBrk="1" fontAlgn="base" hangingPunct="1">
              <a:spcBef>
                <a:spcPct val="0"/>
              </a:spcBef>
              <a:spcAft>
                <a:spcPct val="0"/>
              </a:spcAft>
              <a:defRPr kumimoji="1" sz="3200">
                <a:solidFill>
                  <a:schemeClr val="tx1"/>
                </a:solidFill>
                <a:latin typeface="Times New Roman" pitchFamily="18" charset="0"/>
                <a:ea typeface="ＭＳ Ｐゴシック" charset="-128"/>
              </a:defRPr>
            </a:lvl8pPr>
            <a:lvl9pPr marL="2084905" algn="l" rtl="0" eaLnBrk="1" fontAlgn="base" hangingPunct="1">
              <a:spcBef>
                <a:spcPct val="0"/>
              </a:spcBef>
              <a:spcAft>
                <a:spcPct val="0"/>
              </a:spcAft>
              <a:defRPr kumimoji="1" sz="3200">
                <a:solidFill>
                  <a:schemeClr val="tx1"/>
                </a:solidFill>
                <a:latin typeface="Times New Roman" pitchFamily="18" charset="0"/>
                <a:ea typeface="ＭＳ Ｐゴシック" charset="-128"/>
              </a:defRPr>
            </a:lvl9pPr>
          </a:lstStyle>
          <a:p>
            <a:r>
              <a:rPr lang="ja-JP" altLang="en-US" sz="2000" kern="0" dirty="0" smtClean="0">
                <a:latin typeface="メイリオ" panose="020B0604030504040204" pitchFamily="50" charset="-128"/>
                <a:ea typeface="メイリオ" panose="020B0604030504040204" pitchFamily="50" charset="-128"/>
              </a:rPr>
              <a:t>補足資料　電子</a:t>
            </a:r>
            <a:r>
              <a:rPr lang="ja-JP" altLang="en-US" sz="2000" kern="0" dirty="0">
                <a:latin typeface="メイリオ" panose="020B0604030504040204" pitchFamily="50" charset="-128"/>
                <a:ea typeface="メイリオ" panose="020B0604030504040204" pitchFamily="50" charset="-128"/>
              </a:rPr>
              <a:t>機器</a:t>
            </a:r>
            <a:r>
              <a:rPr lang="ja-JP" altLang="en-US" sz="2000" kern="0" dirty="0" smtClean="0">
                <a:latin typeface="メイリオ" panose="020B0604030504040204" pitchFamily="50" charset="-128"/>
                <a:ea typeface="メイリオ" panose="020B0604030504040204" pitchFamily="50" charset="-128"/>
              </a:rPr>
              <a:t>で</a:t>
            </a:r>
            <a:r>
              <a:rPr lang="ja-JP" altLang="en-US" sz="2000" kern="0" dirty="0">
                <a:latin typeface="メイリオ" panose="020B0604030504040204" pitchFamily="50" charset="-128"/>
                <a:ea typeface="メイリオ" panose="020B0604030504040204" pitchFamily="50" charset="-128"/>
              </a:rPr>
              <a:t>形成</a:t>
            </a:r>
            <a:r>
              <a:rPr lang="ja-JP" altLang="en-US" sz="2000" kern="0" dirty="0" smtClean="0">
                <a:latin typeface="メイリオ" panose="020B0604030504040204" pitchFamily="50" charset="-128"/>
                <a:ea typeface="メイリオ" panose="020B0604030504040204" pitchFamily="50" charset="-128"/>
              </a:rPr>
              <a:t>される</a:t>
            </a:r>
            <a:r>
              <a:rPr lang="ja-JP" altLang="en-US" sz="2000" kern="0" dirty="0">
                <a:latin typeface="メイリオ" panose="020B0604030504040204" pitchFamily="50" charset="-128"/>
                <a:ea typeface="メイリオ" panose="020B0604030504040204" pitchFamily="50" charset="-128"/>
              </a:rPr>
              <a:t>代表的なアンテナ構造</a:t>
            </a:r>
          </a:p>
        </p:txBody>
      </p:sp>
      <p:sp>
        <p:nvSpPr>
          <p:cNvPr id="129" name="フリーフォーム 128"/>
          <p:cNvSpPr/>
          <p:nvPr/>
        </p:nvSpPr>
        <p:spPr>
          <a:xfrm>
            <a:off x="4754388" y="4687460"/>
            <a:ext cx="1034827" cy="391444"/>
          </a:xfrm>
          <a:custGeom>
            <a:avLst/>
            <a:gdLst>
              <a:gd name="connsiteX0" fmla="*/ 0 w 4800600"/>
              <a:gd name="connsiteY0" fmla="*/ 1295400 h 1933575"/>
              <a:gd name="connsiteX1" fmla="*/ 1905000 w 4800600"/>
              <a:gd name="connsiteY1" fmla="*/ 1933575 h 1933575"/>
              <a:gd name="connsiteX2" fmla="*/ 4800600 w 4800600"/>
              <a:gd name="connsiteY2" fmla="*/ 647700 h 1933575"/>
              <a:gd name="connsiteX3" fmla="*/ 2914650 w 4800600"/>
              <a:gd name="connsiteY3" fmla="*/ 0 h 1933575"/>
              <a:gd name="connsiteX4" fmla="*/ 0 w 4800600"/>
              <a:gd name="connsiteY4" fmla="*/ 1295400 h 1933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0600" h="1933575">
                <a:moveTo>
                  <a:pt x="0" y="1295400"/>
                </a:moveTo>
                <a:lnTo>
                  <a:pt x="1905000" y="1933575"/>
                </a:lnTo>
                <a:lnTo>
                  <a:pt x="4800600" y="647700"/>
                </a:lnTo>
                <a:lnTo>
                  <a:pt x="2914650" y="0"/>
                </a:lnTo>
                <a:lnTo>
                  <a:pt x="0" y="1295400"/>
                </a:lnTo>
                <a:close/>
              </a:path>
            </a:pathLst>
          </a:custGeom>
          <a:solidFill>
            <a:schemeClr val="accent2">
              <a:lumMod val="20000"/>
              <a:lumOff val="80000"/>
            </a:schemeClr>
          </a:solidFill>
          <a:ln w="38100" cap="flat" cmpd="sng" algn="ctr">
            <a:solidFill>
              <a:schemeClr val="tx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eaLnBrk="1" fontAlgn="auto" hangingPunct="1">
              <a:spcBef>
                <a:spcPts val="0"/>
              </a:spcBef>
              <a:spcAft>
                <a:spcPts val="0"/>
              </a:spcAft>
            </a:pPr>
            <a:endParaRPr lang="ja-JP" altLang="en-US" sz="1100" kern="0">
              <a:solidFill>
                <a:sysClr val="window" lastClr="FFFFFF"/>
              </a:solidFill>
              <a:latin typeface="メイリオ" panose="020B0604030504040204" pitchFamily="50" charset="-128"/>
              <a:ea typeface="メイリオ" panose="020B0604030504040204" pitchFamily="50" charset="-128"/>
            </a:endParaRPr>
          </a:p>
        </p:txBody>
      </p:sp>
      <p:sp>
        <p:nvSpPr>
          <p:cNvPr id="130" name="フリーフォーム 129"/>
          <p:cNvSpPr/>
          <p:nvPr/>
        </p:nvSpPr>
        <p:spPr>
          <a:xfrm>
            <a:off x="4773245" y="4556723"/>
            <a:ext cx="1034827" cy="391444"/>
          </a:xfrm>
          <a:custGeom>
            <a:avLst/>
            <a:gdLst>
              <a:gd name="connsiteX0" fmla="*/ 0 w 4800600"/>
              <a:gd name="connsiteY0" fmla="*/ 1295400 h 1933575"/>
              <a:gd name="connsiteX1" fmla="*/ 1905000 w 4800600"/>
              <a:gd name="connsiteY1" fmla="*/ 1933575 h 1933575"/>
              <a:gd name="connsiteX2" fmla="*/ 4800600 w 4800600"/>
              <a:gd name="connsiteY2" fmla="*/ 647700 h 1933575"/>
              <a:gd name="connsiteX3" fmla="*/ 2914650 w 4800600"/>
              <a:gd name="connsiteY3" fmla="*/ 0 h 1933575"/>
              <a:gd name="connsiteX4" fmla="*/ 0 w 4800600"/>
              <a:gd name="connsiteY4" fmla="*/ 1295400 h 1933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0600" h="1933575">
                <a:moveTo>
                  <a:pt x="0" y="1295400"/>
                </a:moveTo>
                <a:lnTo>
                  <a:pt x="1905000" y="1933575"/>
                </a:lnTo>
                <a:lnTo>
                  <a:pt x="4800600" y="647700"/>
                </a:lnTo>
                <a:lnTo>
                  <a:pt x="2914650" y="0"/>
                </a:lnTo>
                <a:lnTo>
                  <a:pt x="0" y="1295400"/>
                </a:lnTo>
                <a:close/>
              </a:path>
            </a:pathLst>
          </a:custGeom>
          <a:solidFill>
            <a:schemeClr val="accent2">
              <a:lumMod val="20000"/>
              <a:lumOff val="80000"/>
            </a:schemeClr>
          </a:solidFill>
          <a:ln w="38100" cap="flat" cmpd="sng" algn="ctr">
            <a:solidFill>
              <a:schemeClr val="tx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eaLnBrk="1" fontAlgn="auto" hangingPunct="1">
              <a:spcBef>
                <a:spcPts val="0"/>
              </a:spcBef>
              <a:spcAft>
                <a:spcPts val="0"/>
              </a:spcAft>
            </a:pPr>
            <a:endParaRPr lang="ja-JP" altLang="en-US" sz="1100" kern="0">
              <a:solidFill>
                <a:sysClr val="window" lastClr="FFFFFF"/>
              </a:solidFill>
              <a:latin typeface="メイリオ" panose="020B0604030504040204" pitchFamily="50" charset="-128"/>
              <a:ea typeface="メイリオ" panose="020B0604030504040204" pitchFamily="50" charset="-128"/>
            </a:endParaRPr>
          </a:p>
        </p:txBody>
      </p:sp>
      <p:sp>
        <p:nvSpPr>
          <p:cNvPr id="131" name="テキスト ボックス 130"/>
          <p:cNvSpPr txBox="1"/>
          <p:nvPr/>
        </p:nvSpPr>
        <p:spPr>
          <a:xfrm>
            <a:off x="7870644" y="3162150"/>
            <a:ext cx="1273356"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平行平板</a:t>
            </a:r>
            <a:r>
              <a:rPr lang="ja-JP" altLang="en-US" sz="1200" dirty="0" smtClean="0">
                <a:latin typeface="メイリオ" panose="020B0604030504040204" pitchFamily="50" charset="-128"/>
                <a:ea typeface="メイリオ" panose="020B0604030504040204" pitchFamily="50" charset="-128"/>
              </a:rPr>
              <a:t>共振</a:t>
            </a:r>
            <a:endParaRPr kumimoji="1" lang="ja-JP" altLang="en-US" sz="1200" dirty="0">
              <a:latin typeface="メイリオ" panose="020B0604030504040204" pitchFamily="50" charset="-128"/>
              <a:ea typeface="メイリオ" panose="020B0604030504040204" pitchFamily="50" charset="-128"/>
            </a:endParaRPr>
          </a:p>
        </p:txBody>
      </p:sp>
      <p:sp>
        <p:nvSpPr>
          <p:cNvPr id="132" name="フリーフォーム 131"/>
          <p:cNvSpPr/>
          <p:nvPr/>
        </p:nvSpPr>
        <p:spPr>
          <a:xfrm>
            <a:off x="8015248" y="2714983"/>
            <a:ext cx="1034827" cy="391444"/>
          </a:xfrm>
          <a:custGeom>
            <a:avLst/>
            <a:gdLst>
              <a:gd name="connsiteX0" fmla="*/ 0 w 4800600"/>
              <a:gd name="connsiteY0" fmla="*/ 1295400 h 1933575"/>
              <a:gd name="connsiteX1" fmla="*/ 1905000 w 4800600"/>
              <a:gd name="connsiteY1" fmla="*/ 1933575 h 1933575"/>
              <a:gd name="connsiteX2" fmla="*/ 4800600 w 4800600"/>
              <a:gd name="connsiteY2" fmla="*/ 647700 h 1933575"/>
              <a:gd name="connsiteX3" fmla="*/ 2914650 w 4800600"/>
              <a:gd name="connsiteY3" fmla="*/ 0 h 1933575"/>
              <a:gd name="connsiteX4" fmla="*/ 0 w 4800600"/>
              <a:gd name="connsiteY4" fmla="*/ 1295400 h 1933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0600" h="1933575">
                <a:moveTo>
                  <a:pt x="0" y="1295400"/>
                </a:moveTo>
                <a:lnTo>
                  <a:pt x="1905000" y="1933575"/>
                </a:lnTo>
                <a:lnTo>
                  <a:pt x="4800600" y="647700"/>
                </a:lnTo>
                <a:lnTo>
                  <a:pt x="2914650" y="0"/>
                </a:lnTo>
                <a:lnTo>
                  <a:pt x="0" y="1295400"/>
                </a:lnTo>
                <a:close/>
              </a:path>
            </a:pathLst>
          </a:custGeom>
          <a:solidFill>
            <a:schemeClr val="accent2">
              <a:lumMod val="20000"/>
              <a:lumOff val="80000"/>
            </a:schemeClr>
          </a:solidFill>
          <a:ln w="38100" cap="flat" cmpd="sng" algn="ctr">
            <a:solidFill>
              <a:schemeClr val="tx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eaLnBrk="1" fontAlgn="auto" hangingPunct="1">
              <a:spcBef>
                <a:spcPts val="0"/>
              </a:spcBef>
              <a:spcAft>
                <a:spcPts val="0"/>
              </a:spcAft>
            </a:pPr>
            <a:endParaRPr lang="ja-JP" altLang="en-US" sz="1100" kern="0">
              <a:solidFill>
                <a:sysClr val="window" lastClr="FFFFFF"/>
              </a:solidFill>
              <a:latin typeface="メイリオ" panose="020B0604030504040204" pitchFamily="50" charset="-128"/>
              <a:ea typeface="メイリオ" panose="020B0604030504040204" pitchFamily="50" charset="-128"/>
            </a:endParaRPr>
          </a:p>
        </p:txBody>
      </p:sp>
      <p:sp>
        <p:nvSpPr>
          <p:cNvPr id="133" name="フリーフォーム 132"/>
          <p:cNvSpPr/>
          <p:nvPr/>
        </p:nvSpPr>
        <p:spPr>
          <a:xfrm>
            <a:off x="8034105" y="2584246"/>
            <a:ext cx="1034827" cy="391444"/>
          </a:xfrm>
          <a:custGeom>
            <a:avLst/>
            <a:gdLst>
              <a:gd name="connsiteX0" fmla="*/ 0 w 4800600"/>
              <a:gd name="connsiteY0" fmla="*/ 1295400 h 1933575"/>
              <a:gd name="connsiteX1" fmla="*/ 1905000 w 4800600"/>
              <a:gd name="connsiteY1" fmla="*/ 1933575 h 1933575"/>
              <a:gd name="connsiteX2" fmla="*/ 4800600 w 4800600"/>
              <a:gd name="connsiteY2" fmla="*/ 647700 h 1933575"/>
              <a:gd name="connsiteX3" fmla="*/ 2914650 w 4800600"/>
              <a:gd name="connsiteY3" fmla="*/ 0 h 1933575"/>
              <a:gd name="connsiteX4" fmla="*/ 0 w 4800600"/>
              <a:gd name="connsiteY4" fmla="*/ 1295400 h 1933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0600" h="1933575">
                <a:moveTo>
                  <a:pt x="0" y="1295400"/>
                </a:moveTo>
                <a:lnTo>
                  <a:pt x="1905000" y="1933575"/>
                </a:lnTo>
                <a:lnTo>
                  <a:pt x="4800600" y="647700"/>
                </a:lnTo>
                <a:lnTo>
                  <a:pt x="2914650" y="0"/>
                </a:lnTo>
                <a:lnTo>
                  <a:pt x="0" y="1295400"/>
                </a:lnTo>
                <a:close/>
              </a:path>
            </a:pathLst>
          </a:custGeom>
          <a:solidFill>
            <a:schemeClr val="accent2">
              <a:lumMod val="20000"/>
              <a:lumOff val="80000"/>
            </a:schemeClr>
          </a:solidFill>
          <a:ln w="38100" cap="flat" cmpd="sng" algn="ctr">
            <a:solidFill>
              <a:schemeClr val="tx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メイリオ" panose="020B0604030504040204" pitchFamily="50" charset="-128"/>
              <a:ea typeface="メイリオ" panose="020B0604030504040204" pitchFamily="50" charset="-128"/>
            </a:endParaRPr>
          </a:p>
        </p:txBody>
      </p:sp>
      <p:sp>
        <p:nvSpPr>
          <p:cNvPr id="134" name="テキスト ボックス 133"/>
          <p:cNvSpPr txBox="1"/>
          <p:nvPr/>
        </p:nvSpPr>
        <p:spPr>
          <a:xfrm>
            <a:off x="4298539" y="5091800"/>
            <a:ext cx="1237433"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平行平板</a:t>
            </a:r>
            <a:r>
              <a:rPr lang="ja-JP" altLang="en-US" sz="1200" dirty="0" smtClean="0">
                <a:latin typeface="メイリオ" panose="020B0604030504040204" pitchFamily="50" charset="-128"/>
                <a:ea typeface="メイリオ" panose="020B0604030504040204" pitchFamily="50" charset="-128"/>
              </a:rPr>
              <a:t>共振</a:t>
            </a:r>
            <a:endParaRPr kumimoji="1" lang="ja-JP" altLang="en-US" sz="1200" dirty="0">
              <a:latin typeface="メイリオ" panose="020B0604030504040204" pitchFamily="50" charset="-128"/>
              <a:ea typeface="メイリオ" panose="020B0604030504040204" pitchFamily="50" charset="-128"/>
            </a:endParaRPr>
          </a:p>
        </p:txBody>
      </p:sp>
      <p:sp>
        <p:nvSpPr>
          <p:cNvPr id="135" name="フッター プレースホルダー 1"/>
          <p:cNvSpPr>
            <a:spLocks noGrp="1"/>
          </p:cNvSpPr>
          <p:nvPr>
            <p:ph type="ftr" sz="quarter" idx="11"/>
          </p:nvPr>
        </p:nvSpPr>
        <p:spPr>
          <a:xfrm>
            <a:off x="1676400" y="6656784"/>
            <a:ext cx="6400800" cy="228600"/>
          </a:xfrm>
        </p:spPr>
        <p:txBody>
          <a:bodyPr/>
          <a:lstStyle/>
          <a:p>
            <a:pPr>
              <a:defRPr/>
            </a:pPr>
            <a:r>
              <a:rPr lang="ja-JP" altLang="en-US" smtClean="0">
                <a:latin typeface="メイリオ" panose="020B0604030504040204" pitchFamily="50" charset="-128"/>
                <a:ea typeface="メイリオ" panose="020B0604030504040204" pitchFamily="50" charset="-128"/>
              </a:rPr>
              <a:t>資料の内容、テキスト、画像等の無断転載・無断使用を固く禁じます。</a:t>
            </a:r>
            <a:endParaRPr lang="en-US" altLang="ja-JP">
              <a:latin typeface="メイリオ" panose="020B0604030504040204" pitchFamily="50" charset="-128"/>
              <a:ea typeface="メイリオ" panose="020B0604030504040204" pitchFamily="50" charset="-128"/>
            </a:endParaRPr>
          </a:p>
        </p:txBody>
      </p:sp>
      <p:sp>
        <p:nvSpPr>
          <p:cNvPr id="136" name="スライド番号プレースホルダー 2"/>
          <p:cNvSpPr>
            <a:spLocks noGrp="1"/>
          </p:cNvSpPr>
          <p:nvPr>
            <p:ph type="sldNum" sz="quarter" idx="12"/>
          </p:nvPr>
        </p:nvSpPr>
        <p:spPr>
          <a:xfrm>
            <a:off x="8153400" y="6629400"/>
            <a:ext cx="762000" cy="228600"/>
          </a:xfrm>
        </p:spPr>
        <p:txBody>
          <a:bodyPr/>
          <a:lstStyle/>
          <a:p>
            <a:pPr>
              <a:defRPr/>
            </a:pPr>
            <a:fld id="{1B4D1853-AA29-4078-B65F-BED8A2810DB8}" type="slidenum">
              <a:rPr lang="en-US" altLang="ja-JP" smtClean="0">
                <a:latin typeface="メイリオ" panose="020B0604030504040204" pitchFamily="50" charset="-128"/>
                <a:ea typeface="メイリオ" panose="020B0604030504040204" pitchFamily="50" charset="-128"/>
              </a:rPr>
              <a:pPr>
                <a:defRPr/>
              </a:pPr>
              <a:t>8</a:t>
            </a:fld>
            <a:endParaRPr lang="en-US" altLang="ja-JP">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94532510"/>
      </p:ext>
    </p:extLst>
  </p:cSld>
  <p:clrMapOvr>
    <a:masterClrMapping/>
  </p:clrMapOvr>
</p:sld>
</file>

<file path=ppt/theme/theme1.xml><?xml version="1.0" encoding="utf-8"?>
<a:theme xmlns:a="http://schemas.openxmlformats.org/drawingml/2006/main" name="KGSﾌﾟﾚｾﾞﾝフォームVer.1[1]">
  <a:themeElements>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00080">
                <a:gamma/>
                <a:tint val="0"/>
                <a:invGamma/>
              </a:srgbClr>
            </a:gs>
            <a:gs pos="100000">
              <a:srgbClr val="000080"/>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gradFill rotWithShape="0">
          <a:gsLst>
            <a:gs pos="0">
              <a:srgbClr val="000080">
                <a:gamma/>
                <a:tint val="0"/>
                <a:invGamma/>
              </a:srgbClr>
            </a:gs>
            <a:gs pos="100000">
              <a:srgbClr val="000080"/>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18348</TotalTime>
  <Words>1013</Words>
  <Application>Microsoft Office PowerPoint</Application>
  <PresentationFormat>画面に合わせる (4:3)</PresentationFormat>
  <Paragraphs>133</Paragraphs>
  <Slides>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KG Logo</vt:lpstr>
      <vt:lpstr>Meiryo UI</vt:lpstr>
      <vt:lpstr>ＭＳ Ｐゴシック</vt:lpstr>
      <vt:lpstr>メイリオ</vt:lpstr>
      <vt:lpstr>Arial</vt:lpstr>
      <vt:lpstr>Calibri</vt:lpstr>
      <vt:lpstr>Times New Roman</vt:lpstr>
      <vt:lpstr>Wingdings</vt:lpstr>
      <vt:lpstr>KGSﾌﾟﾚｾﾞﾝフォームVer.1[1]</vt:lpstr>
      <vt:lpstr>基板－板金（筐体）共振解析　ソフト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TETSUO AMAMOTO</dc:creator>
  <cp:lastModifiedBy>北川工業株式会社</cp:lastModifiedBy>
  <cp:revision>1353</cp:revision>
  <cp:lastPrinted>2024-03-19T05:25:40Z</cp:lastPrinted>
  <dcterms:created xsi:type="dcterms:W3CDTF">2010-10-12T02:48:43Z</dcterms:created>
  <dcterms:modified xsi:type="dcterms:W3CDTF">2024-03-19T07:21:27Z</dcterms:modified>
</cp:coreProperties>
</file>